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422" r:id="rId2"/>
    <p:sldId id="423" r:id="rId3"/>
    <p:sldId id="483" r:id="rId4"/>
    <p:sldId id="424" r:id="rId5"/>
    <p:sldId id="427" r:id="rId6"/>
    <p:sldId id="431" r:id="rId7"/>
    <p:sldId id="428" r:id="rId8"/>
    <p:sldId id="429" r:id="rId9"/>
    <p:sldId id="430" r:id="rId10"/>
    <p:sldId id="437" r:id="rId11"/>
    <p:sldId id="438" r:id="rId12"/>
    <p:sldId id="439" r:id="rId13"/>
    <p:sldId id="440" r:id="rId14"/>
    <p:sldId id="441" r:id="rId15"/>
    <p:sldId id="442" r:id="rId16"/>
    <p:sldId id="433" r:id="rId17"/>
    <p:sldId id="434" r:id="rId18"/>
    <p:sldId id="426" r:id="rId19"/>
    <p:sldId id="435" r:id="rId20"/>
    <p:sldId id="443" r:id="rId21"/>
    <p:sldId id="444" r:id="rId22"/>
    <p:sldId id="445" r:id="rId23"/>
    <p:sldId id="446" r:id="rId24"/>
    <p:sldId id="449" r:id="rId25"/>
    <p:sldId id="450" r:id="rId26"/>
    <p:sldId id="456" r:id="rId27"/>
    <p:sldId id="457" r:id="rId28"/>
    <p:sldId id="458" r:id="rId29"/>
    <p:sldId id="459" r:id="rId30"/>
    <p:sldId id="460" r:id="rId31"/>
    <p:sldId id="461" r:id="rId32"/>
    <p:sldId id="462" r:id="rId33"/>
    <p:sldId id="465" r:id="rId34"/>
    <p:sldId id="468" r:id="rId35"/>
    <p:sldId id="473" r:id="rId36"/>
    <p:sldId id="464" r:id="rId37"/>
    <p:sldId id="463" r:id="rId38"/>
    <p:sldId id="448" r:id="rId39"/>
    <p:sldId id="261" r:id="rId40"/>
    <p:sldId id="474" r:id="rId41"/>
    <p:sldId id="475" r:id="rId42"/>
    <p:sldId id="472" r:id="rId43"/>
    <p:sldId id="470" r:id="rId44"/>
    <p:sldId id="471" r:id="rId45"/>
    <p:sldId id="477" r:id="rId46"/>
    <p:sldId id="481" r:id="rId47"/>
    <p:sldId id="482" r:id="rId48"/>
    <p:sldId id="476" r:id="rId49"/>
    <p:sldId id="479" r:id="rId50"/>
    <p:sldId id="478" r:id="rId51"/>
    <p:sldId id="48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D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3958" autoAdjust="0"/>
  </p:normalViewPr>
  <p:slideViewPr>
    <p:cSldViewPr snapToGrid="0" showGuides="1">
      <p:cViewPr varScale="1">
        <p:scale>
          <a:sx n="76" d="100"/>
          <a:sy n="76" d="100"/>
        </p:scale>
        <p:origin x="1110" y="54"/>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err="1"/>
              <a:t>Wann</a:t>
            </a:r>
            <a:r>
              <a:rPr lang="en-US" sz="3200" dirty="0"/>
              <a:t> </a:t>
            </a:r>
            <a:r>
              <a:rPr lang="en-US" sz="3200" dirty="0" err="1"/>
              <a:t>einem</a:t>
            </a:r>
            <a:r>
              <a:rPr lang="en-US" sz="3200" dirty="0"/>
              <a:t> die </a:t>
            </a:r>
            <a:r>
              <a:rPr lang="en-US" sz="3200" dirty="0" err="1"/>
              <a:t>perfekte</a:t>
            </a:r>
            <a:r>
              <a:rPr lang="en-US" sz="3200" dirty="0"/>
              <a:t> Work-Life Balance </a:t>
            </a:r>
            <a:r>
              <a:rPr lang="en-US" sz="3200" dirty="0" err="1"/>
              <a:t>gelingt</a:t>
            </a:r>
            <a:endParaRPr lang="en-US" sz="3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83-4783-9D72-74E4D1547F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83-4783-9D72-74E4D1547F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83-4783-9D72-74E4D1547FFE}"/>
              </c:ext>
            </c:extLst>
          </c:dPt>
          <c:cat>
            <c:strRef>
              <c:f>Tabelle1!$A$2:$A$4</c:f>
              <c:strCache>
                <c:ptCount val="3"/>
                <c:pt idx="0">
                  <c:v>1. Quartal</c:v>
                </c:pt>
                <c:pt idx="1">
                  <c:v>2. Quartal</c:v>
                </c:pt>
                <c:pt idx="2">
                  <c:v>3. Quartal</c:v>
                </c:pt>
              </c:strCache>
            </c:strRef>
          </c:cat>
          <c:val>
            <c:numRef>
              <c:f>Tabelle1!$B$2:$B$4</c:f>
              <c:numCache>
                <c:formatCode>General</c:formatCode>
                <c:ptCount val="3"/>
                <c:pt idx="0">
                  <c:v>1.1000000000000001</c:v>
                </c:pt>
                <c:pt idx="1">
                  <c:v>2.2000000000000002</c:v>
                </c:pt>
                <c:pt idx="2">
                  <c:v>30</c:v>
                </c:pt>
              </c:numCache>
            </c:numRef>
          </c:val>
          <c:extLst>
            <c:ext xmlns:c16="http://schemas.microsoft.com/office/drawing/2014/chart" uri="{C3380CC4-5D6E-409C-BE32-E72D297353CC}">
              <c16:uniqueId val="{00000000-26AF-44A1-9ACC-DF47D7D240F6}"/>
            </c:ext>
          </c:extLst>
        </c:ser>
        <c:ser>
          <c:idx val="1"/>
          <c:order val="1"/>
          <c:tx>
            <c:strRef>
              <c:f>Tabelle1!$C$1</c:f>
              <c:strCache>
                <c:ptCount val="1"/>
                <c:pt idx="0">
                  <c:v>Spalte1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7-B983-4783-9D72-74E4D1547F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9-B983-4783-9D72-74E4D1547F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B-B983-4783-9D72-74E4D1547FFE}"/>
              </c:ext>
            </c:extLst>
          </c:dPt>
          <c:cat>
            <c:strRef>
              <c:f>Tabelle1!$A$2:$A$4</c:f>
              <c:strCache>
                <c:ptCount val="3"/>
                <c:pt idx="0">
                  <c:v>1. Quartal</c:v>
                </c:pt>
                <c:pt idx="1">
                  <c:v>2. Quartal</c:v>
                </c:pt>
                <c:pt idx="2">
                  <c:v>3. Quartal</c:v>
                </c:pt>
              </c:strCache>
            </c:strRef>
          </c:cat>
          <c:val>
            <c:numRef>
              <c:f>Tabelle1!$C$2:$C$4</c:f>
              <c:numCache>
                <c:formatCode>General</c:formatCode>
                <c:ptCount val="3"/>
                <c:pt idx="0">
                  <c:v>1.2</c:v>
                </c:pt>
                <c:pt idx="1">
                  <c:v>3.2</c:v>
                </c:pt>
                <c:pt idx="2">
                  <c:v>1.4</c:v>
                </c:pt>
              </c:numCache>
            </c:numRef>
          </c:val>
          <c:extLst>
            <c:ext xmlns:c16="http://schemas.microsoft.com/office/drawing/2014/chart" uri="{C3380CC4-5D6E-409C-BE32-E72D297353CC}">
              <c16:uniqueId val="{00000001-26AF-44A1-9ACC-DF47D7D240F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B631F-B44C-432B-BA9A-3B8E5F6B6ABB}" type="datetimeFigureOut">
              <a:rPr lang="en-US" smtClean="0"/>
              <a:t>9/20/2017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B93D4-D0D4-4935-9485-6623527AD73E}" type="slidenum">
              <a:rPr lang="en-US" smtClean="0"/>
              <a:t>‹Nr.›</a:t>
            </a:fld>
            <a:endParaRPr lang="en-US"/>
          </a:p>
        </p:txBody>
      </p:sp>
    </p:spTree>
    <p:extLst>
      <p:ext uri="{BB962C8B-B14F-4D97-AF65-F5344CB8AC3E}">
        <p14:creationId xmlns:p14="http://schemas.microsoft.com/office/powerpoint/2010/main" val="60620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a:t>
            </a:fld>
            <a:endParaRPr lang="en-US"/>
          </a:p>
        </p:txBody>
      </p:sp>
    </p:spTree>
    <p:extLst>
      <p:ext uri="{BB962C8B-B14F-4D97-AF65-F5344CB8AC3E}">
        <p14:creationId xmlns:p14="http://schemas.microsoft.com/office/powerpoint/2010/main" val="1618125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Haben sie womöglich für dieses Event Eintritt bezahlt - oder ist es eine Pflichtveranstaltung des Unternehmens? Letztlich entscheidet dies über die Aufmerksamkeit und Lust des Publikums, Ihrem Vortrag zu lauschen. Je geringer das Interesse ausfällt, desto unterhaltsamer muss die Präsentation sein.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15</a:t>
            </a:fld>
            <a:endParaRPr lang="en-US"/>
          </a:p>
        </p:txBody>
      </p:sp>
    </p:spTree>
    <p:extLst>
      <p:ext uri="{BB962C8B-B14F-4D97-AF65-F5344CB8AC3E}">
        <p14:creationId xmlns:p14="http://schemas.microsoft.com/office/powerpoint/2010/main" val="219202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a:t>
            </a:r>
            <a:r>
              <a:rPr lang="de-DE" baseline="0" dirty="0"/>
              <a:t> negativ, Thema „Überraschung“:</a:t>
            </a:r>
          </a:p>
          <a:p>
            <a:r>
              <a:rPr lang="de-DE" baseline="0" dirty="0"/>
              <a:t>„Schön, dass sie gekommen sind – schön dass sie sich entschlossen haben, mir zuzuhören, was ich Ihnen zum Thema </a:t>
            </a:r>
            <a:r>
              <a:rPr lang="de-DE" baseline="0" dirty="0" err="1"/>
              <a:t>Überraschunen</a:t>
            </a:r>
            <a:r>
              <a:rPr lang="de-DE" baseline="0" dirty="0"/>
              <a:t> zu sagen habe“</a:t>
            </a:r>
          </a:p>
          <a:p>
            <a:endParaRPr lang="de-DE" baseline="0" dirty="0"/>
          </a:p>
          <a:p>
            <a:r>
              <a:rPr lang="de-DE" baseline="0" dirty="0"/>
              <a:t>Besser:</a:t>
            </a:r>
          </a:p>
          <a:p>
            <a:r>
              <a:rPr lang="de-DE" dirty="0"/>
              <a:t>„Letztens kam ich nach Hause</a:t>
            </a:r>
            <a:r>
              <a:rPr lang="de-DE" baseline="0" dirty="0"/>
              <a:t> und erwischte Sie, meine beiden Tiere… ungünstig. DAS war eine </a:t>
            </a:r>
            <a:r>
              <a:rPr lang="de-DE" baseline="0" dirty="0" err="1"/>
              <a:t>Überrashung</a:t>
            </a:r>
            <a:r>
              <a:rPr lang="de-DE" baseline="0" dirty="0"/>
              <a: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19</a:t>
            </a:fld>
            <a:endParaRPr lang="en-US"/>
          </a:p>
        </p:txBody>
      </p:sp>
    </p:spTree>
    <p:extLst>
      <p:ext uri="{BB962C8B-B14F-4D97-AF65-F5344CB8AC3E}">
        <p14:creationId xmlns:p14="http://schemas.microsoft.com/office/powerpoint/2010/main" val="411774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20</a:t>
            </a:fld>
            <a:endParaRPr lang="en-US"/>
          </a:p>
        </p:txBody>
      </p:sp>
    </p:spTree>
    <p:extLst>
      <p:ext uri="{BB962C8B-B14F-4D97-AF65-F5344CB8AC3E}">
        <p14:creationId xmlns:p14="http://schemas.microsoft.com/office/powerpoint/2010/main" val="1251213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Stellen</a:t>
            </a:r>
            <a:r>
              <a:rPr lang="de-DE" baseline="0" dirty="0"/>
              <a:t> Sie eine Frage am Anfang</a:t>
            </a:r>
          </a:p>
          <a:p>
            <a:r>
              <a:rPr lang="de-DE" baseline="0" dirty="0"/>
              <a:t>Und die gleiche Frage am Ende.</a:t>
            </a:r>
          </a:p>
          <a:p>
            <a:r>
              <a:rPr lang="de-DE" baseline="0" dirty="0"/>
              <a:t>Es darf ruhig eine Suggestivfrage sein – es muss keine Antwort vom Publikum kommen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21</a:t>
            </a:fld>
            <a:endParaRPr lang="en-US"/>
          </a:p>
        </p:txBody>
      </p:sp>
    </p:spTree>
    <p:extLst>
      <p:ext uri="{BB962C8B-B14F-4D97-AF65-F5344CB8AC3E}">
        <p14:creationId xmlns:p14="http://schemas.microsoft.com/office/powerpoint/2010/main" val="216516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Mir einer</a:t>
            </a:r>
            <a:r>
              <a:rPr lang="de-DE" baseline="0" dirty="0"/>
              <a:t> Provokation bringen Sie Ihr Publikum zum nachdenken.</a:t>
            </a:r>
          </a:p>
          <a:p>
            <a:r>
              <a:rPr lang="de-DE" baseline="0" dirty="0"/>
              <a:t>Beispiel: ohne viele Überstunden schaffen Azubis es nie, ihre Prüfung zu bestehen</a:t>
            </a:r>
          </a:p>
        </p:txBody>
      </p:sp>
      <p:sp>
        <p:nvSpPr>
          <p:cNvPr id="4" name="Foliennummernplatzhalter 3"/>
          <p:cNvSpPr>
            <a:spLocks noGrp="1"/>
          </p:cNvSpPr>
          <p:nvPr>
            <p:ph type="sldNum" sz="quarter" idx="10"/>
          </p:nvPr>
        </p:nvSpPr>
        <p:spPr/>
        <p:txBody>
          <a:bodyPr/>
          <a:lstStyle/>
          <a:p>
            <a:fld id="{37EB93D4-D0D4-4935-9485-6623527AD73E}" type="slidenum">
              <a:rPr lang="en-US" smtClean="0"/>
              <a:t>22</a:t>
            </a:fld>
            <a:endParaRPr lang="en-US"/>
          </a:p>
        </p:txBody>
      </p:sp>
    </p:spTree>
    <p:extLst>
      <p:ext uri="{BB962C8B-B14F-4D97-AF65-F5344CB8AC3E}">
        <p14:creationId xmlns:p14="http://schemas.microsoft.com/office/powerpoint/2010/main" val="68844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1" kern="1200" dirty="0">
                <a:solidFill>
                  <a:schemeClr val="tx1"/>
                </a:solidFill>
                <a:effectLst/>
                <a:latin typeface="+mn-lt"/>
                <a:ea typeface="+mn-ea"/>
                <a:cs typeface="+mn-cs"/>
              </a:rPr>
              <a:t>Beispiel:</a:t>
            </a:r>
            <a:r>
              <a:rPr lang="de-DE" sz="1200" b="0" i="1" kern="1200" baseline="0" dirty="0">
                <a:solidFill>
                  <a:schemeClr val="tx1"/>
                </a:solidFill>
                <a:effectLst/>
                <a:latin typeface="+mn-lt"/>
                <a:ea typeface="+mn-ea"/>
                <a:cs typeface="+mn-cs"/>
              </a:rPr>
              <a:t> </a:t>
            </a:r>
            <a:r>
              <a:rPr lang="de-DE" sz="1200" b="0" i="1" kern="1200" dirty="0">
                <a:solidFill>
                  <a:schemeClr val="tx1"/>
                </a:solidFill>
                <a:effectLst/>
                <a:latin typeface="+mn-lt"/>
                <a:ea typeface="+mn-ea"/>
                <a:cs typeface="+mn-cs"/>
              </a:rPr>
              <a:t>Vorträge sind wie Stau: Man würde gerne abkürzen, kommt aber nicht raus.</a:t>
            </a:r>
            <a:endParaRPr lang="de-DE" baseline="0" dirty="0"/>
          </a:p>
        </p:txBody>
      </p:sp>
      <p:sp>
        <p:nvSpPr>
          <p:cNvPr id="4" name="Foliennummernplatzhalter 3"/>
          <p:cNvSpPr>
            <a:spLocks noGrp="1"/>
          </p:cNvSpPr>
          <p:nvPr>
            <p:ph type="sldNum" sz="quarter" idx="10"/>
          </p:nvPr>
        </p:nvSpPr>
        <p:spPr/>
        <p:txBody>
          <a:bodyPr/>
          <a:lstStyle/>
          <a:p>
            <a:fld id="{37EB93D4-D0D4-4935-9485-6623527AD73E}" type="slidenum">
              <a:rPr lang="en-US" smtClean="0"/>
              <a:t>23</a:t>
            </a:fld>
            <a:endParaRPr lang="en-US"/>
          </a:p>
        </p:txBody>
      </p:sp>
    </p:spTree>
    <p:extLst>
      <p:ext uri="{BB962C8B-B14F-4D97-AF65-F5344CB8AC3E}">
        <p14:creationId xmlns:p14="http://schemas.microsoft.com/office/powerpoint/2010/main" val="130395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u="none" baseline="0" dirty="0"/>
              <a:t>Sie können beispielsweise eine </a:t>
            </a:r>
            <a:r>
              <a:rPr lang="de-DE" u="none" baseline="0" dirty="0" err="1"/>
              <a:t>Storyline</a:t>
            </a:r>
            <a:r>
              <a:rPr lang="de-DE" u="none" baseline="0" dirty="0"/>
              <a:t> durch den Vortrag ziehen.</a:t>
            </a:r>
          </a:p>
          <a:p>
            <a:r>
              <a:rPr lang="de-DE" u="none" baseline="0" dirty="0"/>
              <a:t>Oder füllen Sie Anekdoten ein.</a:t>
            </a:r>
          </a:p>
          <a:p>
            <a:r>
              <a:rPr lang="de-DE" u="none" baseline="0" dirty="0"/>
              <a:t>Aber nicht übertreiben</a:t>
            </a:r>
          </a:p>
        </p:txBody>
      </p:sp>
      <p:sp>
        <p:nvSpPr>
          <p:cNvPr id="4" name="Foliennummernplatzhalter 3"/>
          <p:cNvSpPr>
            <a:spLocks noGrp="1"/>
          </p:cNvSpPr>
          <p:nvPr>
            <p:ph type="sldNum" sz="quarter" idx="10"/>
          </p:nvPr>
        </p:nvSpPr>
        <p:spPr/>
        <p:txBody>
          <a:bodyPr/>
          <a:lstStyle/>
          <a:p>
            <a:fld id="{37EB93D4-D0D4-4935-9485-6623527AD73E}" type="slidenum">
              <a:rPr lang="en-US" smtClean="0"/>
              <a:t>24</a:t>
            </a:fld>
            <a:endParaRPr lang="en-US"/>
          </a:p>
        </p:txBody>
      </p:sp>
    </p:spTree>
    <p:extLst>
      <p:ext uri="{BB962C8B-B14F-4D97-AF65-F5344CB8AC3E}">
        <p14:creationId xmlns:p14="http://schemas.microsoft.com/office/powerpoint/2010/main" val="760020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5DC3255A-FFE3-4EE6-B047-36BAE8A6E302}" type="slidenum">
              <a:rPr lang="de-DE" altLang="de-DE" smtClean="0">
                <a:solidFill>
                  <a:srgbClr val="000000"/>
                </a:solidFill>
                <a:latin typeface="Calibri" pitchFamily="34" charset="0"/>
              </a:rPr>
              <a:pPr fontAlgn="base">
                <a:spcBef>
                  <a:spcPct val="0"/>
                </a:spcBef>
                <a:spcAft>
                  <a:spcPct val="0"/>
                </a:spcAft>
                <a:defRPr/>
              </a:pPr>
              <a:t>33</a:t>
            </a:fld>
            <a:endParaRPr lang="de-DE" altLang="de-DE" dirty="0">
              <a:solidFill>
                <a:srgbClr val="000000"/>
              </a:solidFill>
              <a:latin typeface="Calibri" pitchFamily="34" charset="0"/>
            </a:endParaRPr>
          </a:p>
        </p:txBody>
      </p:sp>
      <p:sp>
        <p:nvSpPr>
          <p:cNvPr id="318467" name="Rectangle 2"/>
          <p:cNvSpPr>
            <a:spLocks noGrp="1" noRot="1" noChangeAspect="1" noChangeArrowheads="1" noTextEdit="1"/>
          </p:cNvSpPr>
          <p:nvPr>
            <p:ph type="sldImg"/>
          </p:nvPr>
        </p:nvSpPr>
        <p:spPr bwMode="auto">
          <a:xfrm>
            <a:off x="90488" y="744538"/>
            <a:ext cx="6618287"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06357" y="4715153"/>
            <a:ext cx="4984962" cy="44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587302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5DC3255A-FFE3-4EE6-B047-36BAE8A6E302}" type="slidenum">
              <a:rPr lang="de-DE" altLang="de-DE" smtClean="0">
                <a:solidFill>
                  <a:srgbClr val="000000"/>
                </a:solidFill>
                <a:latin typeface="Calibri" pitchFamily="34" charset="0"/>
              </a:rPr>
              <a:pPr fontAlgn="base">
                <a:spcBef>
                  <a:spcPct val="0"/>
                </a:spcBef>
                <a:spcAft>
                  <a:spcPct val="0"/>
                </a:spcAft>
                <a:defRPr/>
              </a:pPr>
              <a:t>34</a:t>
            </a:fld>
            <a:endParaRPr lang="de-DE" altLang="de-DE" dirty="0">
              <a:solidFill>
                <a:srgbClr val="000000"/>
              </a:solidFill>
              <a:latin typeface="Calibri" pitchFamily="34" charset="0"/>
            </a:endParaRPr>
          </a:p>
        </p:txBody>
      </p:sp>
      <p:sp>
        <p:nvSpPr>
          <p:cNvPr id="318467" name="Rectangle 2"/>
          <p:cNvSpPr>
            <a:spLocks noGrp="1" noRot="1" noChangeAspect="1" noChangeArrowheads="1" noTextEdit="1"/>
          </p:cNvSpPr>
          <p:nvPr>
            <p:ph type="sldImg"/>
          </p:nvPr>
        </p:nvSpPr>
        <p:spPr bwMode="auto">
          <a:xfrm>
            <a:off x="90488" y="744538"/>
            <a:ext cx="6618287"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06357" y="4715153"/>
            <a:ext cx="4984962" cy="44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1425952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Denken</a:t>
            </a:r>
            <a:r>
              <a:rPr lang="de-DE" baseline="0" dirty="0"/>
              <a:t> Sie daran: die Folie ist ausschließlich eine Untermalung dessen, was Sie sagen.</a:t>
            </a:r>
          </a:p>
          <a:p>
            <a:r>
              <a:rPr lang="de-DE" baseline="0" dirty="0"/>
              <a:t>Sonst könnte der Zuhörer einfach die Folien ablesen und gut ist.</a:t>
            </a:r>
          </a:p>
          <a:p>
            <a:r>
              <a:rPr lang="de-DE" baseline="0" dirty="0"/>
              <a:t>Machen Sie aus den Folien kein Buch!</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39</a:t>
            </a:fld>
            <a:endParaRPr lang="en-US"/>
          </a:p>
        </p:txBody>
      </p:sp>
    </p:spTree>
    <p:extLst>
      <p:ext uri="{BB962C8B-B14F-4D97-AF65-F5344CB8AC3E}">
        <p14:creationId xmlns:p14="http://schemas.microsoft.com/office/powerpoint/2010/main" val="248584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3</a:t>
            </a:fld>
            <a:endParaRPr lang="en-US"/>
          </a:p>
        </p:txBody>
      </p:sp>
    </p:spTree>
    <p:extLst>
      <p:ext uri="{BB962C8B-B14F-4D97-AF65-F5344CB8AC3E}">
        <p14:creationId xmlns:p14="http://schemas.microsoft.com/office/powerpoint/2010/main" val="395777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Denken</a:t>
            </a:r>
            <a:r>
              <a:rPr lang="de-DE" baseline="0" dirty="0"/>
              <a:t> Sie daran: die Folie ist ausschließlich eine Untermalung dessen, was Sie sagen.</a:t>
            </a:r>
          </a:p>
          <a:p>
            <a:r>
              <a:rPr lang="de-DE" baseline="0" dirty="0"/>
              <a:t>Sonst könnte der Zuhörer einfach die Folien ablesen und gut ist.</a:t>
            </a:r>
          </a:p>
          <a:p>
            <a:r>
              <a:rPr lang="de-DE" baseline="0" dirty="0"/>
              <a:t>Machen Sie aus den Folien kein Buch!</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40</a:t>
            </a:fld>
            <a:endParaRPr lang="en-US"/>
          </a:p>
        </p:txBody>
      </p:sp>
    </p:spTree>
    <p:extLst>
      <p:ext uri="{BB962C8B-B14F-4D97-AF65-F5344CB8AC3E}">
        <p14:creationId xmlns:p14="http://schemas.microsoft.com/office/powerpoint/2010/main" val="3011348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Denken</a:t>
            </a:r>
            <a:r>
              <a:rPr lang="de-DE" baseline="0" dirty="0"/>
              <a:t> Sie daran: die Folie ist ausschließlich eine Untermalung dessen, was Sie sagen.</a:t>
            </a:r>
          </a:p>
          <a:p>
            <a:r>
              <a:rPr lang="de-DE" baseline="0" dirty="0"/>
              <a:t>Sonst könnte der Zuhörer einfach die Folien ablesen und gut ist.</a:t>
            </a:r>
          </a:p>
          <a:p>
            <a:r>
              <a:rPr lang="de-DE" baseline="0" dirty="0"/>
              <a:t>Machen Sie aus den Folien kein Buch!</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41</a:t>
            </a:fld>
            <a:endParaRPr lang="en-US"/>
          </a:p>
        </p:txBody>
      </p:sp>
    </p:spTree>
    <p:extLst>
      <p:ext uri="{BB962C8B-B14F-4D97-AF65-F5344CB8AC3E}">
        <p14:creationId xmlns:p14="http://schemas.microsoft.com/office/powerpoint/2010/main" val="929103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5DC3255A-FFE3-4EE6-B047-36BAE8A6E302}" type="slidenum">
              <a:rPr lang="de-DE" altLang="de-DE" smtClean="0">
                <a:solidFill>
                  <a:srgbClr val="000000"/>
                </a:solidFill>
                <a:latin typeface="Calibri" pitchFamily="34" charset="0"/>
              </a:rPr>
              <a:pPr fontAlgn="base">
                <a:spcBef>
                  <a:spcPct val="0"/>
                </a:spcBef>
                <a:spcAft>
                  <a:spcPct val="0"/>
                </a:spcAft>
                <a:defRPr/>
              </a:pPr>
              <a:t>42</a:t>
            </a:fld>
            <a:endParaRPr lang="de-DE" altLang="de-DE" dirty="0">
              <a:solidFill>
                <a:srgbClr val="000000"/>
              </a:solidFill>
              <a:latin typeface="Calibri" pitchFamily="34" charset="0"/>
            </a:endParaRPr>
          </a:p>
        </p:txBody>
      </p:sp>
      <p:sp>
        <p:nvSpPr>
          <p:cNvPr id="318467" name="Rectangle 2"/>
          <p:cNvSpPr>
            <a:spLocks noGrp="1" noRot="1" noChangeAspect="1" noChangeArrowheads="1" noTextEdit="1"/>
          </p:cNvSpPr>
          <p:nvPr>
            <p:ph type="sldImg"/>
          </p:nvPr>
        </p:nvSpPr>
        <p:spPr bwMode="auto">
          <a:xfrm>
            <a:off x="90488" y="744538"/>
            <a:ext cx="6618287"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06357" y="4715153"/>
            <a:ext cx="4984962" cy="44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328495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5DC3255A-FFE3-4EE6-B047-36BAE8A6E302}" type="slidenum">
              <a:rPr lang="de-DE" altLang="de-DE" smtClean="0">
                <a:solidFill>
                  <a:srgbClr val="000000"/>
                </a:solidFill>
                <a:latin typeface="Calibri" pitchFamily="34" charset="0"/>
              </a:rPr>
              <a:pPr fontAlgn="base">
                <a:spcBef>
                  <a:spcPct val="0"/>
                </a:spcBef>
                <a:spcAft>
                  <a:spcPct val="0"/>
                </a:spcAft>
                <a:defRPr/>
              </a:pPr>
              <a:t>43</a:t>
            </a:fld>
            <a:endParaRPr lang="de-DE" altLang="de-DE" dirty="0">
              <a:solidFill>
                <a:srgbClr val="000000"/>
              </a:solidFill>
              <a:latin typeface="Calibri" pitchFamily="34" charset="0"/>
            </a:endParaRPr>
          </a:p>
        </p:txBody>
      </p:sp>
      <p:sp>
        <p:nvSpPr>
          <p:cNvPr id="318467" name="Rectangle 2"/>
          <p:cNvSpPr>
            <a:spLocks noGrp="1" noRot="1" noChangeAspect="1" noChangeArrowheads="1" noTextEdit="1"/>
          </p:cNvSpPr>
          <p:nvPr>
            <p:ph type="sldImg"/>
          </p:nvPr>
        </p:nvSpPr>
        <p:spPr bwMode="auto">
          <a:xfrm>
            <a:off x="90488" y="744538"/>
            <a:ext cx="6618287"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06357" y="4715153"/>
            <a:ext cx="4984962" cy="44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817584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5DC3255A-FFE3-4EE6-B047-36BAE8A6E302}" type="slidenum">
              <a:rPr lang="de-DE" altLang="de-DE" smtClean="0">
                <a:solidFill>
                  <a:srgbClr val="000000"/>
                </a:solidFill>
                <a:latin typeface="Calibri" pitchFamily="34" charset="0"/>
              </a:rPr>
              <a:pPr fontAlgn="base">
                <a:spcBef>
                  <a:spcPct val="0"/>
                </a:spcBef>
                <a:spcAft>
                  <a:spcPct val="0"/>
                </a:spcAft>
                <a:defRPr/>
              </a:pPr>
              <a:t>44</a:t>
            </a:fld>
            <a:endParaRPr lang="de-DE" altLang="de-DE" dirty="0">
              <a:solidFill>
                <a:srgbClr val="000000"/>
              </a:solidFill>
              <a:latin typeface="Calibri" pitchFamily="34" charset="0"/>
            </a:endParaRPr>
          </a:p>
        </p:txBody>
      </p:sp>
      <p:sp>
        <p:nvSpPr>
          <p:cNvPr id="318467" name="Rectangle 2"/>
          <p:cNvSpPr>
            <a:spLocks noGrp="1" noRot="1" noChangeAspect="1" noChangeArrowheads="1" noTextEdit="1"/>
          </p:cNvSpPr>
          <p:nvPr>
            <p:ph type="sldImg"/>
          </p:nvPr>
        </p:nvSpPr>
        <p:spPr bwMode="auto">
          <a:xfrm>
            <a:off x="90488" y="744538"/>
            <a:ext cx="6618287"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06357" y="4715153"/>
            <a:ext cx="4984962" cy="446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Tree>
    <p:extLst>
      <p:ext uri="{BB962C8B-B14F-4D97-AF65-F5344CB8AC3E}">
        <p14:creationId xmlns:p14="http://schemas.microsoft.com/office/powerpoint/2010/main" val="270245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a:t>
            </a:r>
            <a:r>
              <a:rPr lang="de-DE" baseline="0" dirty="0"/>
              <a:t> – in PowerPoint die Notizfunktion nutzen.</a:t>
            </a:r>
          </a:p>
          <a:p>
            <a:r>
              <a:rPr lang="de-DE" baseline="0" dirty="0"/>
              <a:t>Wird während der Präsentation angezeigt.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49</a:t>
            </a:fld>
            <a:endParaRPr lang="en-US"/>
          </a:p>
        </p:txBody>
      </p:sp>
    </p:spTree>
    <p:extLst>
      <p:ext uri="{BB962C8B-B14F-4D97-AF65-F5344CB8AC3E}">
        <p14:creationId xmlns:p14="http://schemas.microsoft.com/office/powerpoint/2010/main" val="288303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a:t>
            </a:r>
            <a:r>
              <a:rPr lang="de-DE" baseline="0" dirty="0"/>
              <a:t> – in PowerPoint die Notizfunktion nutzen.</a:t>
            </a:r>
          </a:p>
          <a:p>
            <a:r>
              <a:rPr lang="de-DE" baseline="0" dirty="0"/>
              <a:t>Wird während der Präsentation angezeigt.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50</a:t>
            </a:fld>
            <a:endParaRPr lang="en-US"/>
          </a:p>
        </p:txBody>
      </p:sp>
    </p:spTree>
    <p:extLst>
      <p:ext uri="{BB962C8B-B14F-4D97-AF65-F5344CB8AC3E}">
        <p14:creationId xmlns:p14="http://schemas.microsoft.com/office/powerpoint/2010/main" val="460844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a:t>
            </a:r>
            <a:r>
              <a:rPr lang="de-DE" baseline="0" dirty="0"/>
              <a:t> – in PowerPoint die Notizfunktion nutzen.</a:t>
            </a:r>
          </a:p>
          <a:p>
            <a:r>
              <a:rPr lang="de-DE" baseline="0" dirty="0"/>
              <a:t>Wird während der Präsentation angezeigt.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51</a:t>
            </a:fld>
            <a:endParaRPr lang="en-US"/>
          </a:p>
        </p:txBody>
      </p:sp>
    </p:spTree>
    <p:extLst>
      <p:ext uri="{BB962C8B-B14F-4D97-AF65-F5344CB8AC3E}">
        <p14:creationId xmlns:p14="http://schemas.microsoft.com/office/powerpoint/2010/main" val="178922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a:t>
            </a:r>
            <a:r>
              <a:rPr lang="de-DE" baseline="0" dirty="0"/>
              <a:t> erste Eindruck ist nach 90 Sekunden um.</a:t>
            </a:r>
          </a:p>
          <a:p>
            <a:r>
              <a:rPr lang="de-DE" baseline="0" dirty="0"/>
              <a:t>Tauen Sie nicht erst nach 5 Minuten auf.</a:t>
            </a:r>
          </a:p>
          <a:p>
            <a:r>
              <a:rPr lang="de-DE" baseline="0" dirty="0"/>
              <a:t>Planen Sie Ihren Einsatz – und atmen Sie lieber vor Beginn noch einmal durch.</a:t>
            </a:r>
          </a:p>
          <a:p>
            <a:r>
              <a:rPr lang="de-DE" baseline="0" dirty="0"/>
              <a:t>Ihr Auftreten und Ihre Souveränität zählt</a:t>
            </a:r>
          </a:p>
        </p:txBody>
      </p:sp>
      <p:sp>
        <p:nvSpPr>
          <p:cNvPr id="4" name="Foliennummernplatzhalter 3"/>
          <p:cNvSpPr>
            <a:spLocks noGrp="1"/>
          </p:cNvSpPr>
          <p:nvPr>
            <p:ph type="sldNum" sz="quarter" idx="10"/>
          </p:nvPr>
        </p:nvSpPr>
        <p:spPr/>
        <p:txBody>
          <a:bodyPr/>
          <a:lstStyle/>
          <a:p>
            <a:fld id="{37EB93D4-D0D4-4935-9485-6623527AD73E}" type="slidenum">
              <a:rPr lang="en-US" smtClean="0"/>
              <a:t>4</a:t>
            </a:fld>
            <a:endParaRPr lang="en-US"/>
          </a:p>
        </p:txBody>
      </p:sp>
    </p:spTree>
    <p:extLst>
      <p:ext uri="{BB962C8B-B14F-4D97-AF65-F5344CB8AC3E}">
        <p14:creationId xmlns:p14="http://schemas.microsoft.com/office/powerpoint/2010/main" val="299398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Umfeld</a:t>
            </a:r>
          </a:p>
          <a:p>
            <a:r>
              <a:rPr lang="de-DE" dirty="0"/>
              <a:t>Vielleicht</a:t>
            </a:r>
            <a:r>
              <a:rPr lang="de-DE" baseline="0" dirty="0"/>
              <a:t> gibt es noch ganz andere Themen, wo Ihre Hilfe auch nötig ist.</a:t>
            </a:r>
          </a:p>
          <a:p>
            <a:r>
              <a:rPr lang="de-DE" baseline="0" dirty="0"/>
              <a:t>Fragen Sie nach, halten Sie die Augen offen.</a:t>
            </a:r>
          </a:p>
          <a:p>
            <a:endParaRPr lang="de-DE" baseline="0" dirty="0"/>
          </a:p>
          <a:p>
            <a:r>
              <a:rPr lang="de-DE" baseline="0" dirty="0"/>
              <a:t>Awareness</a:t>
            </a:r>
          </a:p>
          <a:p>
            <a:r>
              <a:rPr lang="de-DE" baseline="0" dirty="0"/>
              <a:t>Wenn der Kunde kein Stammkunde ist, versuchen Sie einen Kunden auf Sie aufmerksam zu machen.</a:t>
            </a:r>
          </a:p>
          <a:p>
            <a:r>
              <a:rPr lang="de-DE" baseline="0" dirty="0"/>
              <a:t>Haken Sie nach, lassen Sie einen Flyer da, Ihre Visitenkarte, etc.</a:t>
            </a:r>
          </a:p>
          <a:p>
            <a:endParaRPr lang="de-DE" baseline="0" dirty="0"/>
          </a:p>
          <a:p>
            <a:r>
              <a:rPr lang="de-DE" baseline="0" dirty="0"/>
              <a:t>Ansprechpartner</a:t>
            </a:r>
          </a:p>
          <a:p>
            <a:r>
              <a:rPr lang="de-DE" baseline="0" dirty="0"/>
              <a:t>Machen Sie dem Kunden klar, dass er sich jederzeit bei Ihnen melden kann, wenn er etwas braucht.</a:t>
            </a:r>
          </a:p>
          <a:p>
            <a:r>
              <a:rPr lang="de-DE" baseline="0" dirty="0"/>
              <a:t>Geben Sie ggf. auch die Daten des passenden Vertriebsmitarbeiters weiter-</a:t>
            </a:r>
          </a:p>
          <a:p>
            <a:endParaRPr lang="de-DE" baseline="0" dirty="0"/>
          </a:p>
          <a:p>
            <a:r>
              <a:rPr lang="de-DE" baseline="0" dirty="0"/>
              <a:t>Bestand</a:t>
            </a:r>
          </a:p>
          <a:p>
            <a:r>
              <a:rPr lang="de-DE" baseline="0" dirty="0"/>
              <a:t>Spannend für Angebote oder Call-Ins ist auch immer: womit arbeitet der Kunde.</a:t>
            </a:r>
          </a:p>
          <a:p>
            <a:r>
              <a:rPr lang="de-DE" dirty="0"/>
              <a:t>Einen Server zu verkaufen, wenn der Kunde keine Server betreibt</a:t>
            </a:r>
            <a:r>
              <a:rPr lang="de-DE" baseline="0" dirty="0"/>
              <a:t> ist schwierig.</a:t>
            </a:r>
          </a:p>
        </p:txBody>
      </p:sp>
      <p:sp>
        <p:nvSpPr>
          <p:cNvPr id="4" name="Foliennummernplatzhalter 3"/>
          <p:cNvSpPr>
            <a:spLocks noGrp="1"/>
          </p:cNvSpPr>
          <p:nvPr>
            <p:ph type="sldNum" sz="quarter" idx="10"/>
          </p:nvPr>
        </p:nvSpPr>
        <p:spPr/>
        <p:txBody>
          <a:bodyPr/>
          <a:lstStyle/>
          <a:p>
            <a:fld id="{37EB93D4-D0D4-4935-9485-6623527AD73E}" type="slidenum">
              <a:rPr lang="en-US" smtClean="0"/>
              <a:t>5</a:t>
            </a:fld>
            <a:endParaRPr lang="en-US"/>
          </a:p>
        </p:txBody>
      </p:sp>
    </p:spTree>
    <p:extLst>
      <p:ext uri="{BB962C8B-B14F-4D97-AF65-F5344CB8AC3E}">
        <p14:creationId xmlns:p14="http://schemas.microsoft.com/office/powerpoint/2010/main" val="357299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Es macht einen Unterschied, ob Sie vor 30 oder 300 Menschen präsentieren. Im ersten Fall ist der Vortrag viel persönlicher und intimer und Sie können beispielsweise mehr dialogische Elemente einsetzen.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10</a:t>
            </a:fld>
            <a:endParaRPr lang="en-US"/>
          </a:p>
        </p:txBody>
      </p:sp>
    </p:spTree>
    <p:extLst>
      <p:ext uri="{BB962C8B-B14F-4D97-AF65-F5344CB8AC3E}">
        <p14:creationId xmlns:p14="http://schemas.microsoft.com/office/powerpoint/2010/main" val="279888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Auch wenn Sie einen Fachvortrag halten sollen - nichts ist schlimmer als ein Redner, der nur kauderwelscht und an seiner Zielgruppe vorbei redet. Was soll daran in Erinnerung bleiben? Zwar sollte die Sprache immer einfach und verständlich sein, aber natürlich macht es einen Unterschied, ob Sie bei Adam und Eva anfangen müssen oder erst beim Neuen Testament.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11</a:t>
            </a:fld>
            <a:endParaRPr lang="en-US"/>
          </a:p>
        </p:txBody>
      </p:sp>
    </p:spTree>
    <p:extLst>
      <p:ext uri="{BB962C8B-B14F-4D97-AF65-F5344CB8AC3E}">
        <p14:creationId xmlns:p14="http://schemas.microsoft.com/office/powerpoint/2010/main" val="22894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Haben sie womöglich für dieses Event Eintritt bezahlt - oder ist es eine Pflichtveranstaltung des Unternehmens? Letztlich entscheidet dies über die Aufmerksamkeit und Lust des Publikums, Ihrem Vortrag zu lauschen. Je geringer das Interesse ausfällt, desto unterhaltsamer muss die Präsentation sein.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12</a:t>
            </a:fld>
            <a:endParaRPr lang="en-US"/>
          </a:p>
        </p:txBody>
      </p:sp>
    </p:spTree>
    <p:extLst>
      <p:ext uri="{BB962C8B-B14F-4D97-AF65-F5344CB8AC3E}">
        <p14:creationId xmlns:p14="http://schemas.microsoft.com/office/powerpoint/2010/main" val="106610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Haben sie womöglich für dieses Event Eintritt bezahlt - oder ist es eine Pflichtveranstaltung des Unternehmens? Letztlich entscheidet dies über die Aufmerksamkeit und Lust des Publikums, Ihrem Vortrag zu lauschen. Je geringer das Interesse ausfällt, desto unterhaltsamer muss die Präsentation sein.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13</a:t>
            </a:fld>
            <a:endParaRPr lang="en-US"/>
          </a:p>
        </p:txBody>
      </p:sp>
    </p:spTree>
    <p:extLst>
      <p:ext uri="{BB962C8B-B14F-4D97-AF65-F5344CB8AC3E}">
        <p14:creationId xmlns:p14="http://schemas.microsoft.com/office/powerpoint/2010/main" val="134184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Haben sie womöglich für dieses Event Eintritt bezahlt - oder ist es eine Pflichtveranstaltung des Unternehmens? Letztlich entscheidet dies über die Aufmerksamkeit und Lust des Publikums, Ihrem Vortrag zu lauschen. Je geringer das Interesse ausfällt, desto unterhaltsamer muss die Präsentation sein.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14</a:t>
            </a:fld>
            <a:endParaRPr lang="en-US"/>
          </a:p>
        </p:txBody>
      </p:sp>
    </p:spTree>
    <p:extLst>
      <p:ext uri="{BB962C8B-B14F-4D97-AF65-F5344CB8AC3E}">
        <p14:creationId xmlns:p14="http://schemas.microsoft.com/office/powerpoint/2010/main" val="25895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063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74119A8-5A1C-4A46-AC76-2A11E7B76BC1}"/>
              </a:ext>
            </a:extLst>
          </p:cNvPr>
          <p:cNvSpPr>
            <a:spLocks noGrp="1"/>
          </p:cNvSpPr>
          <p:nvPr>
            <p:ph type="pic" sz="quarter" idx="10"/>
          </p:nvPr>
        </p:nvSpPr>
        <p:spPr>
          <a:xfrm>
            <a:off x="6096000" y="0"/>
            <a:ext cx="6096000" cy="6858000"/>
          </a:xfrm>
          <a:prstGeom prst="rect">
            <a:avLst/>
          </a:prstGeom>
        </p:spPr>
        <p:txBody>
          <a:bodyPr/>
          <a:lstStyle/>
          <a:p>
            <a:endParaRPr lang="en-US"/>
          </a:p>
        </p:txBody>
      </p:sp>
    </p:spTree>
    <p:extLst>
      <p:ext uri="{BB962C8B-B14F-4D97-AF65-F5344CB8AC3E}">
        <p14:creationId xmlns:p14="http://schemas.microsoft.com/office/powerpoint/2010/main" val="188539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989E7C-C18A-4066-9CB0-EF699BD7CD93}"/>
              </a:ext>
            </a:extLst>
          </p:cNvPr>
          <p:cNvSpPr>
            <a:spLocks noGrp="1"/>
          </p:cNvSpPr>
          <p:nvPr>
            <p:ph type="pic" sz="quarter" idx="10"/>
          </p:nvPr>
        </p:nvSpPr>
        <p:spPr>
          <a:xfrm>
            <a:off x="0" y="0"/>
            <a:ext cx="12192000" cy="3429000"/>
          </a:xfrm>
          <a:prstGeom prst="rect">
            <a:avLst/>
          </a:prstGeom>
        </p:spPr>
        <p:txBody>
          <a:bodyPr/>
          <a:lstStyle/>
          <a:p>
            <a:endParaRPr lang="en-US"/>
          </a:p>
        </p:txBody>
      </p:sp>
    </p:spTree>
    <p:extLst>
      <p:ext uri="{BB962C8B-B14F-4D97-AF65-F5344CB8AC3E}">
        <p14:creationId xmlns:p14="http://schemas.microsoft.com/office/powerpoint/2010/main" val="127092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A842FEE-8D3D-4C98-BF05-11372365C5D9}"/>
              </a:ext>
            </a:extLst>
          </p:cNvPr>
          <p:cNvSpPr>
            <a:spLocks noGrp="1"/>
          </p:cNvSpPr>
          <p:nvPr>
            <p:ph type="pic" sz="quarter" idx="10"/>
          </p:nvPr>
        </p:nvSpPr>
        <p:spPr>
          <a:xfrm>
            <a:off x="574675" y="668337"/>
            <a:ext cx="5521325" cy="5521325"/>
          </a:xfrm>
          <a:prstGeom prst="rect">
            <a:avLst/>
          </a:prstGeom>
        </p:spPr>
        <p:txBody>
          <a:bodyPr/>
          <a:lstStyle/>
          <a:p>
            <a:endParaRPr lang="en-US"/>
          </a:p>
        </p:txBody>
      </p:sp>
    </p:spTree>
    <p:extLst>
      <p:ext uri="{BB962C8B-B14F-4D97-AF65-F5344CB8AC3E}">
        <p14:creationId xmlns:p14="http://schemas.microsoft.com/office/powerpoint/2010/main" val="4083712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3B47BE-D57E-4431-9A09-246C8695CEFB}"/>
              </a:ext>
            </a:extLst>
          </p:cNvPr>
          <p:cNvSpPr>
            <a:spLocks noGrp="1"/>
          </p:cNvSpPr>
          <p:nvPr>
            <p:ph type="pic" sz="quarter" idx="10"/>
          </p:nvPr>
        </p:nvSpPr>
        <p:spPr>
          <a:xfrm>
            <a:off x="661987" y="327025"/>
            <a:ext cx="10868025" cy="3101975"/>
          </a:xfrm>
          <a:prstGeom prst="rect">
            <a:avLst/>
          </a:prstGeom>
        </p:spPr>
        <p:txBody>
          <a:bodyPr/>
          <a:lstStyle/>
          <a:p>
            <a:endParaRPr lang="en-US"/>
          </a:p>
        </p:txBody>
      </p:sp>
    </p:spTree>
    <p:extLst>
      <p:ext uri="{BB962C8B-B14F-4D97-AF65-F5344CB8AC3E}">
        <p14:creationId xmlns:p14="http://schemas.microsoft.com/office/powerpoint/2010/main" val="177978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CE70F0-88B7-4466-B305-8A1789CF0C9F}"/>
              </a:ext>
            </a:extLst>
          </p:cNvPr>
          <p:cNvSpPr>
            <a:spLocks noGrp="1"/>
          </p:cNvSpPr>
          <p:nvPr>
            <p:ph type="pic" sz="quarter" idx="10"/>
          </p:nvPr>
        </p:nvSpPr>
        <p:spPr>
          <a:xfrm>
            <a:off x="6257244" y="679450"/>
            <a:ext cx="5499100" cy="5499100"/>
          </a:xfrm>
          <a:prstGeom prst="rect">
            <a:avLst/>
          </a:prstGeom>
        </p:spPr>
        <p:txBody>
          <a:bodyPr/>
          <a:lstStyle/>
          <a:p>
            <a:endParaRPr lang="en-US"/>
          </a:p>
        </p:txBody>
      </p:sp>
    </p:spTree>
    <p:extLst>
      <p:ext uri="{BB962C8B-B14F-4D97-AF65-F5344CB8AC3E}">
        <p14:creationId xmlns:p14="http://schemas.microsoft.com/office/powerpoint/2010/main" val="3678549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28C41B-E5FD-43DE-83C2-21B5E16EACBF}"/>
              </a:ext>
            </a:extLst>
          </p:cNvPr>
          <p:cNvSpPr>
            <a:spLocks noGrp="1"/>
          </p:cNvSpPr>
          <p:nvPr>
            <p:ph type="pic" sz="quarter" idx="10"/>
          </p:nvPr>
        </p:nvSpPr>
        <p:spPr>
          <a:xfrm>
            <a:off x="561975" y="0"/>
            <a:ext cx="5534025" cy="6858000"/>
          </a:xfrm>
          <a:prstGeom prst="rect">
            <a:avLst/>
          </a:prstGeom>
        </p:spPr>
        <p:txBody>
          <a:bodyPr/>
          <a:lstStyle/>
          <a:p>
            <a:endParaRPr lang="en-US"/>
          </a:p>
        </p:txBody>
      </p:sp>
    </p:spTree>
    <p:extLst>
      <p:ext uri="{BB962C8B-B14F-4D97-AF65-F5344CB8AC3E}">
        <p14:creationId xmlns:p14="http://schemas.microsoft.com/office/powerpoint/2010/main" val="1039604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F77EB12-54ED-43BC-9CA7-6CC64543AF5F}"/>
              </a:ext>
            </a:extLst>
          </p:cNvPr>
          <p:cNvSpPr>
            <a:spLocks noGrp="1"/>
          </p:cNvSpPr>
          <p:nvPr>
            <p:ph type="pic" sz="quarter" idx="10"/>
          </p:nvPr>
        </p:nvSpPr>
        <p:spPr>
          <a:xfrm>
            <a:off x="0" y="1306513"/>
            <a:ext cx="12192000" cy="4232275"/>
          </a:xfrm>
          <a:prstGeom prst="rect">
            <a:avLst/>
          </a:prstGeom>
        </p:spPr>
        <p:txBody>
          <a:bodyPr/>
          <a:lstStyle/>
          <a:p>
            <a:endParaRPr lang="en-US"/>
          </a:p>
        </p:txBody>
      </p:sp>
    </p:spTree>
    <p:extLst>
      <p:ext uri="{BB962C8B-B14F-4D97-AF65-F5344CB8AC3E}">
        <p14:creationId xmlns:p14="http://schemas.microsoft.com/office/powerpoint/2010/main" val="1188343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6DF6454-E9D0-4217-9370-88F0A17F1C1B}"/>
              </a:ext>
            </a:extLst>
          </p:cNvPr>
          <p:cNvSpPr>
            <a:spLocks noGrp="1"/>
          </p:cNvSpPr>
          <p:nvPr>
            <p:ph type="pic" sz="quarter" idx="10"/>
          </p:nvPr>
        </p:nvSpPr>
        <p:spPr>
          <a:xfrm>
            <a:off x="0" y="3429000"/>
            <a:ext cx="12192000" cy="3429000"/>
          </a:xfrm>
          <a:prstGeom prst="rect">
            <a:avLst/>
          </a:prstGeom>
        </p:spPr>
        <p:txBody>
          <a:bodyPr/>
          <a:lstStyle/>
          <a:p>
            <a:endParaRPr lang="en-US"/>
          </a:p>
        </p:txBody>
      </p:sp>
    </p:spTree>
    <p:extLst>
      <p:ext uri="{BB962C8B-B14F-4D97-AF65-F5344CB8AC3E}">
        <p14:creationId xmlns:p14="http://schemas.microsoft.com/office/powerpoint/2010/main" val="283874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17375C-526C-47E6-A720-85E658732F69}"/>
              </a:ext>
            </a:extLst>
          </p:cNvPr>
          <p:cNvSpPr>
            <a:spLocks noGrp="1"/>
          </p:cNvSpPr>
          <p:nvPr>
            <p:ph type="pic" sz="quarter" idx="10"/>
          </p:nvPr>
        </p:nvSpPr>
        <p:spPr>
          <a:xfrm>
            <a:off x="-2429284" y="0"/>
            <a:ext cx="10123307" cy="6858000"/>
          </a:xfrm>
          <a:prstGeom prst="trapezoid">
            <a:avLst>
              <a:gd name="adj" fmla="val 35857"/>
            </a:avLst>
          </a:prstGeom>
        </p:spPr>
        <p:txBody>
          <a:bodyPr/>
          <a:lstStyle/>
          <a:p>
            <a:endParaRPr lang="en-US"/>
          </a:p>
        </p:txBody>
      </p:sp>
    </p:spTree>
    <p:extLst>
      <p:ext uri="{BB962C8B-B14F-4D97-AF65-F5344CB8AC3E}">
        <p14:creationId xmlns:p14="http://schemas.microsoft.com/office/powerpoint/2010/main" val="1858133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r Vision">
    <p:spTree>
      <p:nvGrpSpPr>
        <p:cNvPr id="1" name=""/>
        <p:cNvGrpSpPr/>
        <p:nvPr/>
      </p:nvGrpSpPr>
      <p:grpSpPr>
        <a:xfrm>
          <a:off x="0" y="0"/>
          <a:ext cx="0" cy="0"/>
          <a:chOff x="0" y="0"/>
          <a:chExt cx="0" cy="0"/>
        </a:xfrm>
      </p:grpSpPr>
      <p:sp>
        <p:nvSpPr>
          <p:cNvPr id="191" name="Shape 191"/>
          <p:cNvSpPr>
            <a:spLocks noGrp="1"/>
          </p:cNvSpPr>
          <p:nvPr>
            <p:ph type="pic" idx="13"/>
          </p:nvPr>
        </p:nvSpPr>
        <p:spPr>
          <a:xfrm rot="19858792">
            <a:off x="6174007" y="-2201815"/>
            <a:ext cx="5008580" cy="1063666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47875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C88EC5-7620-4099-A916-AE5E6EDAF97F}"/>
              </a:ext>
            </a:extLst>
          </p:cNvPr>
          <p:cNvSpPr>
            <a:spLocks noGrp="1"/>
          </p:cNvSpPr>
          <p:nvPr>
            <p:ph type="pic" sz="quarter" idx="10"/>
          </p:nvPr>
        </p:nvSpPr>
        <p:spPr>
          <a:xfrm>
            <a:off x="3619500" y="2425700"/>
            <a:ext cx="2043113" cy="2727325"/>
          </a:xfrm>
          <a:custGeom>
            <a:avLst/>
            <a:gdLst>
              <a:gd name="connsiteX0" fmla="*/ 0 w 1973263"/>
              <a:gd name="connsiteY0" fmla="*/ 0 h 1482725"/>
              <a:gd name="connsiteX1" fmla="*/ 1973263 w 1973263"/>
              <a:gd name="connsiteY1" fmla="*/ 0 h 1482725"/>
              <a:gd name="connsiteX2" fmla="*/ 1973263 w 1973263"/>
              <a:gd name="connsiteY2" fmla="*/ 1482725 h 1482725"/>
              <a:gd name="connsiteX3" fmla="*/ 0 w 1973263"/>
              <a:gd name="connsiteY3" fmla="*/ 1482725 h 1482725"/>
              <a:gd name="connsiteX4" fmla="*/ 0 w 1973263"/>
              <a:gd name="connsiteY4" fmla="*/ 0 h 1482725"/>
              <a:gd name="connsiteX0" fmla="*/ 0 w 1992313"/>
              <a:gd name="connsiteY0" fmla="*/ 1003300 h 2486025"/>
              <a:gd name="connsiteX1" fmla="*/ 1992313 w 1992313"/>
              <a:gd name="connsiteY1" fmla="*/ 0 h 2486025"/>
              <a:gd name="connsiteX2" fmla="*/ 1973263 w 1992313"/>
              <a:gd name="connsiteY2" fmla="*/ 2486025 h 2486025"/>
              <a:gd name="connsiteX3" fmla="*/ 0 w 1992313"/>
              <a:gd name="connsiteY3" fmla="*/ 2486025 h 2486025"/>
              <a:gd name="connsiteX4" fmla="*/ 0 w 1992313"/>
              <a:gd name="connsiteY4" fmla="*/ 1003300 h 2486025"/>
              <a:gd name="connsiteX0" fmla="*/ 6350 w 1992313"/>
              <a:gd name="connsiteY0" fmla="*/ 1079500 h 2486025"/>
              <a:gd name="connsiteX1" fmla="*/ 1992313 w 1992313"/>
              <a:gd name="connsiteY1" fmla="*/ 0 h 2486025"/>
              <a:gd name="connsiteX2" fmla="*/ 1973263 w 1992313"/>
              <a:gd name="connsiteY2" fmla="*/ 2486025 h 2486025"/>
              <a:gd name="connsiteX3" fmla="*/ 0 w 1992313"/>
              <a:gd name="connsiteY3" fmla="*/ 2486025 h 2486025"/>
              <a:gd name="connsiteX4" fmla="*/ 6350 w 1992313"/>
              <a:gd name="connsiteY4" fmla="*/ 1079500 h 2486025"/>
              <a:gd name="connsiteX0" fmla="*/ 57150 w 2043113"/>
              <a:gd name="connsiteY0" fmla="*/ 1079500 h 2727325"/>
              <a:gd name="connsiteX1" fmla="*/ 2043113 w 2043113"/>
              <a:gd name="connsiteY1" fmla="*/ 0 h 2727325"/>
              <a:gd name="connsiteX2" fmla="*/ 2024063 w 2043113"/>
              <a:gd name="connsiteY2" fmla="*/ 2486025 h 2727325"/>
              <a:gd name="connsiteX3" fmla="*/ 0 w 2043113"/>
              <a:gd name="connsiteY3" fmla="*/ 2727325 h 2727325"/>
              <a:gd name="connsiteX4" fmla="*/ 57150 w 2043113"/>
              <a:gd name="connsiteY4" fmla="*/ 1079500 h 2727325"/>
              <a:gd name="connsiteX0" fmla="*/ 57150 w 2043113"/>
              <a:gd name="connsiteY0" fmla="*/ 1079500 h 2727325"/>
              <a:gd name="connsiteX1" fmla="*/ 2043113 w 2043113"/>
              <a:gd name="connsiteY1" fmla="*/ 0 h 2727325"/>
              <a:gd name="connsiteX2" fmla="*/ 2030413 w 2043113"/>
              <a:gd name="connsiteY2" fmla="*/ 2479675 h 2727325"/>
              <a:gd name="connsiteX3" fmla="*/ 0 w 2043113"/>
              <a:gd name="connsiteY3" fmla="*/ 2727325 h 2727325"/>
              <a:gd name="connsiteX4" fmla="*/ 57150 w 2043113"/>
              <a:gd name="connsiteY4" fmla="*/ 1079500 h 272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113" h="2727325">
                <a:moveTo>
                  <a:pt x="57150" y="1079500"/>
                </a:moveTo>
                <a:lnTo>
                  <a:pt x="2043113" y="0"/>
                </a:lnTo>
                <a:cubicBezTo>
                  <a:pt x="2038880" y="826558"/>
                  <a:pt x="2034646" y="1653117"/>
                  <a:pt x="2030413" y="2479675"/>
                </a:cubicBezTo>
                <a:lnTo>
                  <a:pt x="0" y="2727325"/>
                </a:lnTo>
                <a:cubicBezTo>
                  <a:pt x="2117" y="2258483"/>
                  <a:pt x="55033" y="1548342"/>
                  <a:pt x="57150" y="1079500"/>
                </a:cubicBezTo>
                <a:close/>
              </a:path>
            </a:pathLst>
          </a:custGeom>
        </p:spPr>
        <p:txBody>
          <a:bodyPr/>
          <a:lstStyle/>
          <a:p>
            <a:endParaRPr lang="en-US"/>
          </a:p>
        </p:txBody>
      </p:sp>
      <p:sp>
        <p:nvSpPr>
          <p:cNvPr id="7" name="Picture Placeholder 6">
            <a:extLst>
              <a:ext uri="{FF2B5EF4-FFF2-40B4-BE49-F238E27FC236}">
                <a16:creationId xmlns:a16="http://schemas.microsoft.com/office/drawing/2014/main" id="{CA6C7566-0235-4FED-9846-214B8E26B6CA}"/>
              </a:ext>
            </a:extLst>
          </p:cNvPr>
          <p:cNvSpPr>
            <a:spLocks noGrp="1"/>
          </p:cNvSpPr>
          <p:nvPr>
            <p:ph type="pic" sz="quarter" idx="11"/>
          </p:nvPr>
        </p:nvSpPr>
        <p:spPr>
          <a:xfrm>
            <a:off x="6159500" y="1822450"/>
            <a:ext cx="2432050" cy="3390900"/>
          </a:xfrm>
          <a:custGeom>
            <a:avLst/>
            <a:gdLst>
              <a:gd name="connsiteX0" fmla="*/ 0 w 2413000"/>
              <a:gd name="connsiteY0" fmla="*/ 0 h 3054350"/>
              <a:gd name="connsiteX1" fmla="*/ 2413000 w 2413000"/>
              <a:gd name="connsiteY1" fmla="*/ 0 h 3054350"/>
              <a:gd name="connsiteX2" fmla="*/ 2413000 w 2413000"/>
              <a:gd name="connsiteY2" fmla="*/ 3054350 h 3054350"/>
              <a:gd name="connsiteX3" fmla="*/ 0 w 2413000"/>
              <a:gd name="connsiteY3" fmla="*/ 3054350 h 3054350"/>
              <a:gd name="connsiteX4" fmla="*/ 0 w 2413000"/>
              <a:gd name="connsiteY4" fmla="*/ 0 h 3054350"/>
              <a:gd name="connsiteX0" fmla="*/ 0 w 2432050"/>
              <a:gd name="connsiteY0" fmla="*/ 0 h 3390900"/>
              <a:gd name="connsiteX1" fmla="*/ 2413000 w 2432050"/>
              <a:gd name="connsiteY1" fmla="*/ 0 h 3390900"/>
              <a:gd name="connsiteX2" fmla="*/ 2432050 w 2432050"/>
              <a:gd name="connsiteY2" fmla="*/ 3390900 h 3390900"/>
              <a:gd name="connsiteX3" fmla="*/ 0 w 2432050"/>
              <a:gd name="connsiteY3" fmla="*/ 3054350 h 3390900"/>
              <a:gd name="connsiteX4" fmla="*/ 0 w 2432050"/>
              <a:gd name="connsiteY4" fmla="*/ 0 h 3390900"/>
              <a:gd name="connsiteX0" fmla="*/ 0 w 2432050"/>
              <a:gd name="connsiteY0" fmla="*/ 0 h 3390900"/>
              <a:gd name="connsiteX1" fmla="*/ 2330450 w 2432050"/>
              <a:gd name="connsiteY1" fmla="*/ 1498600 h 3390900"/>
              <a:gd name="connsiteX2" fmla="*/ 2432050 w 2432050"/>
              <a:gd name="connsiteY2" fmla="*/ 3390900 h 3390900"/>
              <a:gd name="connsiteX3" fmla="*/ 0 w 2432050"/>
              <a:gd name="connsiteY3" fmla="*/ 3054350 h 3390900"/>
              <a:gd name="connsiteX4" fmla="*/ 0 w 2432050"/>
              <a:gd name="connsiteY4" fmla="*/ 0 h 339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050" h="3390900">
                <a:moveTo>
                  <a:pt x="0" y="0"/>
                </a:moveTo>
                <a:lnTo>
                  <a:pt x="2330450" y="1498600"/>
                </a:lnTo>
                <a:lnTo>
                  <a:pt x="2432050" y="3390900"/>
                </a:lnTo>
                <a:lnTo>
                  <a:pt x="0" y="3054350"/>
                </a:lnTo>
                <a:lnTo>
                  <a:pt x="0" y="0"/>
                </a:lnTo>
                <a:close/>
              </a:path>
            </a:pathLst>
          </a:custGeom>
        </p:spPr>
        <p:txBody>
          <a:bodyPr/>
          <a:lstStyle/>
          <a:p>
            <a:endParaRPr lang="en-US"/>
          </a:p>
        </p:txBody>
      </p:sp>
    </p:spTree>
    <p:extLst>
      <p:ext uri="{BB962C8B-B14F-4D97-AF65-F5344CB8AC3E}">
        <p14:creationId xmlns:p14="http://schemas.microsoft.com/office/powerpoint/2010/main" val="1870244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Slogan">
    <p:spTree>
      <p:nvGrpSpPr>
        <p:cNvPr id="1" name=""/>
        <p:cNvGrpSpPr/>
        <p:nvPr/>
      </p:nvGrpSpPr>
      <p:grpSpPr>
        <a:xfrm>
          <a:off x="0" y="0"/>
          <a:ext cx="0" cy="0"/>
          <a:chOff x="0" y="0"/>
          <a:chExt cx="0" cy="0"/>
        </a:xfrm>
      </p:grpSpPr>
      <p:sp>
        <p:nvSpPr>
          <p:cNvPr id="208" name="Shape 208"/>
          <p:cNvSpPr>
            <a:spLocks noGrp="1"/>
          </p:cNvSpPr>
          <p:nvPr>
            <p:ph type="pic" idx="13"/>
          </p:nvPr>
        </p:nvSpPr>
        <p:spPr>
          <a:xfrm>
            <a:off x="-1804230" y="-979042"/>
            <a:ext cx="8816084" cy="8816084"/>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926316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ny History">
    <p:spTree>
      <p:nvGrpSpPr>
        <p:cNvPr id="1" name=""/>
        <p:cNvGrpSpPr/>
        <p:nvPr/>
      </p:nvGrpSpPr>
      <p:grpSpPr>
        <a:xfrm>
          <a:off x="0" y="0"/>
          <a:ext cx="0" cy="0"/>
          <a:chOff x="0" y="0"/>
          <a:chExt cx="0" cy="0"/>
        </a:xfrm>
      </p:grpSpPr>
      <p:sp>
        <p:nvSpPr>
          <p:cNvPr id="239" name="Shape 239"/>
          <p:cNvSpPr>
            <a:spLocks noGrp="1"/>
          </p:cNvSpPr>
          <p:nvPr>
            <p:ph type="pic" idx="14"/>
          </p:nvPr>
        </p:nvSpPr>
        <p:spPr>
          <a:xfrm>
            <a:off x="6563698" y="0"/>
            <a:ext cx="5628303" cy="6858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65672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oals &amp; Objectives">
    <p:spTree>
      <p:nvGrpSpPr>
        <p:cNvPr id="1" name=""/>
        <p:cNvGrpSpPr/>
        <p:nvPr/>
      </p:nvGrpSpPr>
      <p:grpSpPr>
        <a:xfrm>
          <a:off x="0" y="0"/>
          <a:ext cx="0" cy="0"/>
          <a:chOff x="0" y="0"/>
          <a:chExt cx="0" cy="0"/>
        </a:xfrm>
      </p:grpSpPr>
      <p:sp>
        <p:nvSpPr>
          <p:cNvPr id="364" name="Shape 364"/>
          <p:cNvSpPr>
            <a:spLocks noGrp="1"/>
          </p:cNvSpPr>
          <p:nvPr>
            <p:ph type="pic" idx="13"/>
          </p:nvPr>
        </p:nvSpPr>
        <p:spPr>
          <a:xfrm>
            <a:off x="-8688" y="-14200"/>
            <a:ext cx="6532947" cy="6887815"/>
          </a:xfrm>
          <a:custGeom>
            <a:avLst/>
            <a:gdLst>
              <a:gd name="connsiteX0" fmla="*/ 0 w 4886263"/>
              <a:gd name="connsiteY0" fmla="*/ 0 h 5165861"/>
              <a:gd name="connsiteX1" fmla="*/ 3715514 w 4886263"/>
              <a:gd name="connsiteY1" fmla="*/ 0 h 5165861"/>
              <a:gd name="connsiteX2" fmla="*/ 4886263 w 4886263"/>
              <a:gd name="connsiteY2" fmla="*/ 1170749 h 5165861"/>
              <a:gd name="connsiteX3" fmla="*/ 4886263 w 4886263"/>
              <a:gd name="connsiteY3" fmla="*/ 5165861 h 5165861"/>
              <a:gd name="connsiteX4" fmla="*/ 0 w 4886263"/>
              <a:gd name="connsiteY4" fmla="*/ 5165861 h 5165861"/>
              <a:gd name="connsiteX5" fmla="*/ 0 w 4886263"/>
              <a:gd name="connsiteY5" fmla="*/ 0 h 5165861"/>
              <a:gd name="connsiteX0" fmla="*/ 0 w 4886263"/>
              <a:gd name="connsiteY0" fmla="*/ 0 h 5165861"/>
              <a:gd name="connsiteX1" fmla="*/ 3715514 w 4886263"/>
              <a:gd name="connsiteY1" fmla="*/ 0 h 5165861"/>
              <a:gd name="connsiteX2" fmla="*/ 4886263 w 4886263"/>
              <a:gd name="connsiteY2" fmla="*/ 1170749 h 5165861"/>
              <a:gd name="connsiteX3" fmla="*/ 1779992 w 4886263"/>
              <a:gd name="connsiteY3" fmla="*/ 5159138 h 5165861"/>
              <a:gd name="connsiteX4" fmla="*/ 0 w 4886263"/>
              <a:gd name="connsiteY4" fmla="*/ 5165861 h 5165861"/>
              <a:gd name="connsiteX5" fmla="*/ 0 w 4886263"/>
              <a:gd name="connsiteY5" fmla="*/ 0 h 5165861"/>
              <a:gd name="connsiteX0" fmla="*/ 0 w 4899710"/>
              <a:gd name="connsiteY0" fmla="*/ 0 h 5165861"/>
              <a:gd name="connsiteX1" fmla="*/ 3715514 w 4899710"/>
              <a:gd name="connsiteY1" fmla="*/ 0 h 5165861"/>
              <a:gd name="connsiteX2" fmla="*/ 4899710 w 4899710"/>
              <a:gd name="connsiteY2" fmla="*/ 1594331 h 5165861"/>
              <a:gd name="connsiteX3" fmla="*/ 1779992 w 4899710"/>
              <a:gd name="connsiteY3" fmla="*/ 5159138 h 5165861"/>
              <a:gd name="connsiteX4" fmla="*/ 0 w 4899710"/>
              <a:gd name="connsiteY4" fmla="*/ 5165861 h 5165861"/>
              <a:gd name="connsiteX5" fmla="*/ 0 w 4899710"/>
              <a:gd name="connsiteY5" fmla="*/ 0 h 516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9710" h="5165861">
                <a:moveTo>
                  <a:pt x="0" y="0"/>
                </a:moveTo>
                <a:lnTo>
                  <a:pt x="3715514" y="0"/>
                </a:lnTo>
                <a:lnTo>
                  <a:pt x="4899710" y="1594331"/>
                </a:lnTo>
                <a:lnTo>
                  <a:pt x="1779992" y="5159138"/>
                </a:lnTo>
                <a:lnTo>
                  <a:pt x="0" y="5165861"/>
                </a:lnTo>
                <a:lnTo>
                  <a:pt x="0" y="0"/>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4586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r Problems">
    <p:spTree>
      <p:nvGrpSpPr>
        <p:cNvPr id="1" name=""/>
        <p:cNvGrpSpPr/>
        <p:nvPr/>
      </p:nvGrpSpPr>
      <p:grpSpPr>
        <a:xfrm>
          <a:off x="0" y="0"/>
          <a:ext cx="0" cy="0"/>
          <a:chOff x="0" y="0"/>
          <a:chExt cx="0" cy="0"/>
        </a:xfrm>
      </p:grpSpPr>
      <p:sp>
        <p:nvSpPr>
          <p:cNvPr id="393" name="Shape 393"/>
          <p:cNvSpPr>
            <a:spLocks noGrp="1"/>
          </p:cNvSpPr>
          <p:nvPr>
            <p:ph type="pic" idx="13"/>
          </p:nvPr>
        </p:nvSpPr>
        <p:spPr>
          <a:xfrm>
            <a:off x="5056741" y="825831"/>
            <a:ext cx="7150143" cy="605417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2000 w 10000"/>
              <a:gd name="connsiteY1" fmla="*/ 0 h 10015"/>
              <a:gd name="connsiteX2" fmla="*/ 10000 w 10000"/>
              <a:gd name="connsiteY2" fmla="*/ 0 h 10015"/>
              <a:gd name="connsiteX3" fmla="*/ 9968 w 10000"/>
              <a:gd name="connsiteY3" fmla="*/ 10015 h 10015"/>
              <a:gd name="connsiteX4" fmla="*/ 0 w 10000"/>
              <a:gd name="connsiteY4" fmla="*/ 10000 h 10015"/>
              <a:gd name="connsiteX0" fmla="*/ 0 w 10000"/>
              <a:gd name="connsiteY0" fmla="*/ 10000 h 10015"/>
              <a:gd name="connsiteX1" fmla="*/ 9962 w 10000"/>
              <a:gd name="connsiteY1" fmla="*/ 0 h 10015"/>
              <a:gd name="connsiteX2" fmla="*/ 10000 w 10000"/>
              <a:gd name="connsiteY2" fmla="*/ 0 h 10015"/>
              <a:gd name="connsiteX3" fmla="*/ 9968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9962" y="0"/>
                </a:lnTo>
                <a:lnTo>
                  <a:pt x="10000" y="0"/>
                </a:lnTo>
                <a:cubicBezTo>
                  <a:pt x="9989" y="3338"/>
                  <a:pt x="9979" y="6677"/>
                  <a:pt x="9968" y="10015"/>
                </a:cubicBezTo>
                <a:lnTo>
                  <a:pt x="0" y="10000"/>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212211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ur Team 01">
    <p:spTree>
      <p:nvGrpSpPr>
        <p:cNvPr id="1" name=""/>
        <p:cNvGrpSpPr/>
        <p:nvPr/>
      </p:nvGrpSpPr>
      <p:grpSpPr>
        <a:xfrm>
          <a:off x="0" y="0"/>
          <a:ext cx="0" cy="0"/>
          <a:chOff x="0" y="0"/>
          <a:chExt cx="0" cy="0"/>
        </a:xfrm>
      </p:grpSpPr>
      <p:sp>
        <p:nvSpPr>
          <p:cNvPr id="701" name="Shape 701"/>
          <p:cNvSpPr>
            <a:spLocks noGrp="1"/>
          </p:cNvSpPr>
          <p:nvPr>
            <p:ph type="pic" sz="quarter" idx="14"/>
          </p:nvPr>
        </p:nvSpPr>
        <p:spPr>
          <a:xfrm>
            <a:off x="635462" y="1431651"/>
            <a:ext cx="2307844" cy="2307844"/>
          </a:xfrm>
          <a:prstGeom prst="rect">
            <a:avLst/>
          </a:prstGeom>
        </p:spPr>
        <p:txBody>
          <a:bodyPr lIns="91439" tIns="45719" rIns="91439" bIns="45719" anchor="t">
            <a:noAutofit/>
          </a:bodyPr>
          <a:lstStyle>
            <a:lvl1pPr>
              <a:defRPr sz="1333"/>
            </a:lvl1pPr>
          </a:lstStyle>
          <a:p>
            <a:endParaRPr/>
          </a:p>
        </p:txBody>
      </p:sp>
      <p:sp>
        <p:nvSpPr>
          <p:cNvPr id="702" name="Shape 702"/>
          <p:cNvSpPr>
            <a:spLocks noGrp="1"/>
          </p:cNvSpPr>
          <p:nvPr>
            <p:ph type="pic" sz="quarter" idx="15"/>
          </p:nvPr>
        </p:nvSpPr>
        <p:spPr>
          <a:xfrm>
            <a:off x="3467186" y="1431651"/>
            <a:ext cx="2307844" cy="2307844"/>
          </a:xfrm>
          <a:prstGeom prst="rect">
            <a:avLst/>
          </a:prstGeom>
        </p:spPr>
        <p:txBody>
          <a:bodyPr lIns="91439" tIns="45719" rIns="91439" bIns="45719" anchor="t">
            <a:noAutofit/>
          </a:bodyPr>
          <a:lstStyle>
            <a:lvl1pPr>
              <a:defRPr sz="1333"/>
            </a:lvl1pPr>
          </a:lstStyle>
          <a:p>
            <a:endParaRPr/>
          </a:p>
        </p:txBody>
      </p:sp>
      <p:sp>
        <p:nvSpPr>
          <p:cNvPr id="703" name="Shape 703"/>
          <p:cNvSpPr>
            <a:spLocks noGrp="1"/>
          </p:cNvSpPr>
          <p:nvPr>
            <p:ph type="pic" sz="quarter" idx="16"/>
          </p:nvPr>
        </p:nvSpPr>
        <p:spPr>
          <a:xfrm>
            <a:off x="6298909" y="1431651"/>
            <a:ext cx="2307844" cy="2307844"/>
          </a:xfrm>
          <a:prstGeom prst="rect">
            <a:avLst/>
          </a:prstGeom>
        </p:spPr>
        <p:txBody>
          <a:bodyPr lIns="91439" tIns="45719" rIns="91439" bIns="45719" anchor="t">
            <a:noAutofit/>
          </a:bodyPr>
          <a:lstStyle>
            <a:lvl1pPr>
              <a:defRPr sz="1333"/>
            </a:lvl1pPr>
          </a:lstStyle>
          <a:p>
            <a:endParaRPr/>
          </a:p>
        </p:txBody>
      </p:sp>
      <p:sp>
        <p:nvSpPr>
          <p:cNvPr id="704" name="Shape 704"/>
          <p:cNvSpPr>
            <a:spLocks noGrp="1"/>
          </p:cNvSpPr>
          <p:nvPr>
            <p:ph type="pic" sz="quarter" idx="17"/>
          </p:nvPr>
        </p:nvSpPr>
        <p:spPr>
          <a:xfrm>
            <a:off x="9130635" y="1431651"/>
            <a:ext cx="2307844" cy="230784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106497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02">
    <p:spTree>
      <p:nvGrpSpPr>
        <p:cNvPr id="1" name=""/>
        <p:cNvGrpSpPr/>
        <p:nvPr/>
      </p:nvGrpSpPr>
      <p:grpSpPr>
        <a:xfrm>
          <a:off x="0" y="0"/>
          <a:ext cx="0" cy="0"/>
          <a:chOff x="0" y="0"/>
          <a:chExt cx="0" cy="0"/>
        </a:xfrm>
      </p:grpSpPr>
      <p:sp>
        <p:nvSpPr>
          <p:cNvPr id="723" name="Shape 723"/>
          <p:cNvSpPr>
            <a:spLocks noGrp="1"/>
          </p:cNvSpPr>
          <p:nvPr>
            <p:ph type="pic" sz="quarter" idx="14"/>
          </p:nvPr>
        </p:nvSpPr>
        <p:spPr>
          <a:xfrm>
            <a:off x="638514" y="1427963"/>
            <a:ext cx="2075764" cy="2075763"/>
          </a:xfrm>
          <a:prstGeom prst="rect">
            <a:avLst/>
          </a:prstGeom>
        </p:spPr>
        <p:txBody>
          <a:bodyPr lIns="91439" tIns="45719" rIns="91439" bIns="45719" anchor="t">
            <a:noAutofit/>
          </a:bodyPr>
          <a:lstStyle>
            <a:lvl1pPr>
              <a:defRPr sz="1333"/>
            </a:lvl1pPr>
          </a:lstStyle>
          <a:p>
            <a:endParaRPr/>
          </a:p>
        </p:txBody>
      </p:sp>
      <p:sp>
        <p:nvSpPr>
          <p:cNvPr id="724" name="Shape 724"/>
          <p:cNvSpPr>
            <a:spLocks noGrp="1"/>
          </p:cNvSpPr>
          <p:nvPr>
            <p:ph type="pic" sz="quarter" idx="15"/>
          </p:nvPr>
        </p:nvSpPr>
        <p:spPr>
          <a:xfrm>
            <a:off x="2890615" y="1427963"/>
            <a:ext cx="2075764" cy="2075763"/>
          </a:xfrm>
          <a:prstGeom prst="rect">
            <a:avLst/>
          </a:prstGeom>
        </p:spPr>
        <p:txBody>
          <a:bodyPr lIns="91439" tIns="45719" rIns="91439" bIns="45719" anchor="t">
            <a:noAutofit/>
          </a:bodyPr>
          <a:lstStyle>
            <a:lvl1pPr>
              <a:defRPr sz="1333"/>
            </a:lvl1pPr>
          </a:lstStyle>
          <a:p>
            <a:endParaRPr/>
          </a:p>
        </p:txBody>
      </p:sp>
      <p:sp>
        <p:nvSpPr>
          <p:cNvPr id="725" name="Shape 725"/>
          <p:cNvSpPr>
            <a:spLocks noGrp="1"/>
          </p:cNvSpPr>
          <p:nvPr>
            <p:ph type="pic" sz="quarter" idx="16"/>
          </p:nvPr>
        </p:nvSpPr>
        <p:spPr>
          <a:xfrm>
            <a:off x="638514" y="3686715"/>
            <a:ext cx="2075764" cy="2075763"/>
          </a:xfrm>
          <a:prstGeom prst="rect">
            <a:avLst/>
          </a:prstGeom>
        </p:spPr>
        <p:txBody>
          <a:bodyPr lIns="91439" tIns="45719" rIns="91439" bIns="45719" anchor="t">
            <a:noAutofit/>
          </a:bodyPr>
          <a:lstStyle>
            <a:lvl1pPr>
              <a:defRPr sz="1333"/>
            </a:lvl1pPr>
          </a:lstStyle>
          <a:p>
            <a:endParaRPr/>
          </a:p>
        </p:txBody>
      </p:sp>
      <p:sp>
        <p:nvSpPr>
          <p:cNvPr id="726" name="Shape 726"/>
          <p:cNvSpPr>
            <a:spLocks noGrp="1"/>
          </p:cNvSpPr>
          <p:nvPr>
            <p:ph type="pic" sz="quarter" idx="17"/>
          </p:nvPr>
        </p:nvSpPr>
        <p:spPr>
          <a:xfrm>
            <a:off x="2890615" y="3686715"/>
            <a:ext cx="2075764" cy="2075763"/>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26741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Team 03">
    <p:spTree>
      <p:nvGrpSpPr>
        <p:cNvPr id="1" name=""/>
        <p:cNvGrpSpPr/>
        <p:nvPr/>
      </p:nvGrpSpPr>
      <p:grpSpPr>
        <a:xfrm>
          <a:off x="0" y="0"/>
          <a:ext cx="0" cy="0"/>
          <a:chOff x="0" y="0"/>
          <a:chExt cx="0" cy="0"/>
        </a:xfrm>
      </p:grpSpPr>
      <p:sp>
        <p:nvSpPr>
          <p:cNvPr id="745" name="Shape 745"/>
          <p:cNvSpPr>
            <a:spLocks noGrp="1"/>
          </p:cNvSpPr>
          <p:nvPr>
            <p:ph type="pic" sz="quarter" idx="14"/>
          </p:nvPr>
        </p:nvSpPr>
        <p:spPr>
          <a:xfrm>
            <a:off x="1776371" y="2161786"/>
            <a:ext cx="2163319" cy="2163319"/>
          </a:xfrm>
          <a:prstGeom prst="rect">
            <a:avLst/>
          </a:prstGeom>
        </p:spPr>
        <p:txBody>
          <a:bodyPr lIns="91439" tIns="45719" rIns="91439" bIns="45719" anchor="t">
            <a:noAutofit/>
          </a:bodyPr>
          <a:lstStyle>
            <a:lvl1pPr>
              <a:defRPr sz="1333"/>
            </a:lvl1pPr>
          </a:lstStyle>
          <a:p>
            <a:endParaRPr/>
          </a:p>
        </p:txBody>
      </p:sp>
      <p:sp>
        <p:nvSpPr>
          <p:cNvPr id="746" name="Shape 746"/>
          <p:cNvSpPr>
            <a:spLocks noGrp="1"/>
          </p:cNvSpPr>
          <p:nvPr>
            <p:ph type="pic" sz="quarter" idx="15"/>
          </p:nvPr>
        </p:nvSpPr>
        <p:spPr>
          <a:xfrm>
            <a:off x="3932681" y="2161786"/>
            <a:ext cx="2163319" cy="2163319"/>
          </a:xfrm>
          <a:prstGeom prst="rect">
            <a:avLst/>
          </a:prstGeom>
        </p:spPr>
        <p:txBody>
          <a:bodyPr lIns="91439" tIns="45719" rIns="91439" bIns="45719" anchor="t">
            <a:noAutofit/>
          </a:bodyPr>
          <a:lstStyle>
            <a:lvl1pPr>
              <a:defRPr sz="1333"/>
            </a:lvl1pPr>
          </a:lstStyle>
          <a:p>
            <a:endParaRPr/>
          </a:p>
        </p:txBody>
      </p:sp>
      <p:sp>
        <p:nvSpPr>
          <p:cNvPr id="747" name="Shape 747"/>
          <p:cNvSpPr>
            <a:spLocks noGrp="1"/>
          </p:cNvSpPr>
          <p:nvPr>
            <p:ph type="pic" sz="quarter" idx="16"/>
          </p:nvPr>
        </p:nvSpPr>
        <p:spPr>
          <a:xfrm>
            <a:off x="6092123" y="4313606"/>
            <a:ext cx="2163319" cy="2163319"/>
          </a:xfrm>
          <a:prstGeom prst="rect">
            <a:avLst/>
          </a:prstGeom>
        </p:spPr>
        <p:txBody>
          <a:bodyPr lIns="91439" tIns="45719" rIns="91439" bIns="45719" anchor="t">
            <a:noAutofit/>
          </a:bodyPr>
          <a:lstStyle>
            <a:lvl1pPr>
              <a:defRPr sz="1333"/>
            </a:lvl1pPr>
          </a:lstStyle>
          <a:p>
            <a:endParaRPr/>
          </a:p>
        </p:txBody>
      </p:sp>
      <p:sp>
        <p:nvSpPr>
          <p:cNvPr id="748" name="Shape 748"/>
          <p:cNvSpPr>
            <a:spLocks noGrp="1"/>
          </p:cNvSpPr>
          <p:nvPr>
            <p:ph type="pic" sz="quarter" idx="17"/>
          </p:nvPr>
        </p:nvSpPr>
        <p:spPr>
          <a:xfrm>
            <a:off x="8248434" y="2161786"/>
            <a:ext cx="2163319" cy="2163319"/>
          </a:xfrm>
          <a:prstGeom prst="rect">
            <a:avLst/>
          </a:prstGeom>
        </p:spPr>
        <p:txBody>
          <a:bodyPr lIns="91439" tIns="45719" rIns="91439" bIns="45719" anchor="t">
            <a:noAutofit/>
          </a:bodyPr>
          <a:lstStyle>
            <a:lvl1pPr>
              <a:defRPr sz="1333"/>
            </a:lvl1pPr>
          </a:lstStyle>
          <a:p>
            <a:endParaRPr/>
          </a:p>
        </p:txBody>
      </p:sp>
      <p:sp>
        <p:nvSpPr>
          <p:cNvPr id="749" name="Shape 749"/>
          <p:cNvSpPr>
            <a:spLocks noGrp="1"/>
          </p:cNvSpPr>
          <p:nvPr>
            <p:ph type="pic" sz="quarter" idx="18"/>
          </p:nvPr>
        </p:nvSpPr>
        <p:spPr>
          <a:xfrm>
            <a:off x="8248434" y="4313606"/>
            <a:ext cx="2163319" cy="2163319"/>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424374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Team 04">
    <p:spTree>
      <p:nvGrpSpPr>
        <p:cNvPr id="1" name=""/>
        <p:cNvGrpSpPr/>
        <p:nvPr/>
      </p:nvGrpSpPr>
      <p:grpSpPr>
        <a:xfrm>
          <a:off x="0" y="0"/>
          <a:ext cx="0" cy="0"/>
          <a:chOff x="0" y="0"/>
          <a:chExt cx="0" cy="0"/>
        </a:xfrm>
      </p:grpSpPr>
      <p:sp>
        <p:nvSpPr>
          <p:cNvPr id="768" name="Shape 768"/>
          <p:cNvSpPr>
            <a:spLocks noGrp="1"/>
          </p:cNvSpPr>
          <p:nvPr>
            <p:ph type="pic" sz="quarter" idx="14"/>
          </p:nvPr>
        </p:nvSpPr>
        <p:spPr>
          <a:xfrm>
            <a:off x="636870" y="957079"/>
            <a:ext cx="1794119" cy="1794120"/>
          </a:xfrm>
          <a:prstGeom prst="rect">
            <a:avLst/>
          </a:prstGeom>
        </p:spPr>
        <p:txBody>
          <a:bodyPr lIns="91439" tIns="45719" rIns="91439" bIns="45719" anchor="t">
            <a:noAutofit/>
          </a:bodyPr>
          <a:lstStyle>
            <a:lvl1pPr>
              <a:defRPr sz="1333"/>
            </a:lvl1pPr>
          </a:lstStyle>
          <a:p>
            <a:endParaRPr/>
          </a:p>
        </p:txBody>
      </p:sp>
      <p:sp>
        <p:nvSpPr>
          <p:cNvPr id="769" name="Shape 769"/>
          <p:cNvSpPr>
            <a:spLocks noGrp="1"/>
          </p:cNvSpPr>
          <p:nvPr>
            <p:ph type="pic" sz="quarter" idx="15"/>
          </p:nvPr>
        </p:nvSpPr>
        <p:spPr>
          <a:xfrm>
            <a:off x="2887867" y="957079"/>
            <a:ext cx="1794119" cy="1794120"/>
          </a:xfrm>
          <a:prstGeom prst="rect">
            <a:avLst/>
          </a:prstGeom>
        </p:spPr>
        <p:txBody>
          <a:bodyPr lIns="91439" tIns="45719" rIns="91439" bIns="45719" anchor="t">
            <a:noAutofit/>
          </a:bodyPr>
          <a:lstStyle>
            <a:lvl1pPr>
              <a:defRPr sz="1333"/>
            </a:lvl1pPr>
          </a:lstStyle>
          <a:p>
            <a:endParaRPr/>
          </a:p>
        </p:txBody>
      </p:sp>
      <p:sp>
        <p:nvSpPr>
          <p:cNvPr id="770" name="Shape 770"/>
          <p:cNvSpPr>
            <a:spLocks noGrp="1"/>
          </p:cNvSpPr>
          <p:nvPr>
            <p:ph type="pic" sz="quarter" idx="16"/>
          </p:nvPr>
        </p:nvSpPr>
        <p:spPr>
          <a:xfrm>
            <a:off x="5138866" y="957079"/>
            <a:ext cx="1794121" cy="1794120"/>
          </a:xfrm>
          <a:prstGeom prst="rect">
            <a:avLst/>
          </a:prstGeom>
        </p:spPr>
        <p:txBody>
          <a:bodyPr lIns="91439" tIns="45719" rIns="91439" bIns="45719" anchor="t">
            <a:noAutofit/>
          </a:bodyPr>
          <a:lstStyle>
            <a:lvl1pPr>
              <a:defRPr sz="1333"/>
            </a:lvl1pPr>
          </a:lstStyle>
          <a:p>
            <a:endParaRPr/>
          </a:p>
        </p:txBody>
      </p:sp>
      <p:sp>
        <p:nvSpPr>
          <p:cNvPr id="771" name="Shape 771"/>
          <p:cNvSpPr>
            <a:spLocks noGrp="1"/>
          </p:cNvSpPr>
          <p:nvPr>
            <p:ph type="pic" sz="quarter" idx="17"/>
          </p:nvPr>
        </p:nvSpPr>
        <p:spPr>
          <a:xfrm>
            <a:off x="7389862" y="957079"/>
            <a:ext cx="1794119" cy="1794120"/>
          </a:xfrm>
          <a:prstGeom prst="rect">
            <a:avLst/>
          </a:prstGeom>
        </p:spPr>
        <p:txBody>
          <a:bodyPr lIns="91439" tIns="45719" rIns="91439" bIns="45719" anchor="t">
            <a:noAutofit/>
          </a:bodyPr>
          <a:lstStyle>
            <a:lvl1pPr>
              <a:defRPr sz="1333"/>
            </a:lvl1pPr>
          </a:lstStyle>
          <a:p>
            <a:endParaRPr/>
          </a:p>
        </p:txBody>
      </p:sp>
      <p:sp>
        <p:nvSpPr>
          <p:cNvPr id="772" name="Shape 772"/>
          <p:cNvSpPr>
            <a:spLocks noGrp="1"/>
          </p:cNvSpPr>
          <p:nvPr>
            <p:ph type="pic" sz="quarter" idx="18"/>
          </p:nvPr>
        </p:nvSpPr>
        <p:spPr>
          <a:xfrm>
            <a:off x="9640865" y="957079"/>
            <a:ext cx="1794119" cy="1794120"/>
          </a:xfrm>
          <a:prstGeom prst="rect">
            <a:avLst/>
          </a:prstGeom>
        </p:spPr>
        <p:txBody>
          <a:bodyPr lIns="91439" tIns="45719" rIns="91439" bIns="45719" anchor="t">
            <a:noAutofit/>
          </a:bodyPr>
          <a:lstStyle>
            <a:lvl1pPr>
              <a:defRPr sz="1333"/>
            </a:lvl1pPr>
          </a:lstStyle>
          <a:p>
            <a:endParaRPr/>
          </a:p>
        </p:txBody>
      </p:sp>
      <p:sp>
        <p:nvSpPr>
          <p:cNvPr id="773" name="Shape 773"/>
          <p:cNvSpPr>
            <a:spLocks noGrp="1"/>
          </p:cNvSpPr>
          <p:nvPr>
            <p:ph type="pic" sz="quarter" idx="19"/>
          </p:nvPr>
        </p:nvSpPr>
        <p:spPr>
          <a:xfrm>
            <a:off x="636870" y="4055892"/>
            <a:ext cx="1794119" cy="1794120"/>
          </a:xfrm>
          <a:prstGeom prst="rect">
            <a:avLst/>
          </a:prstGeom>
        </p:spPr>
        <p:txBody>
          <a:bodyPr lIns="91439" tIns="45719" rIns="91439" bIns="45719" anchor="t">
            <a:noAutofit/>
          </a:bodyPr>
          <a:lstStyle>
            <a:lvl1pPr>
              <a:defRPr sz="1333"/>
            </a:lvl1pPr>
          </a:lstStyle>
          <a:p>
            <a:endParaRPr/>
          </a:p>
        </p:txBody>
      </p:sp>
      <p:sp>
        <p:nvSpPr>
          <p:cNvPr id="774" name="Shape 774"/>
          <p:cNvSpPr>
            <a:spLocks noGrp="1"/>
          </p:cNvSpPr>
          <p:nvPr>
            <p:ph type="pic" sz="quarter" idx="20"/>
          </p:nvPr>
        </p:nvSpPr>
        <p:spPr>
          <a:xfrm>
            <a:off x="2887867" y="4055892"/>
            <a:ext cx="1794119" cy="1794120"/>
          </a:xfrm>
          <a:prstGeom prst="rect">
            <a:avLst/>
          </a:prstGeom>
        </p:spPr>
        <p:txBody>
          <a:bodyPr lIns="91439" tIns="45719" rIns="91439" bIns="45719" anchor="t">
            <a:noAutofit/>
          </a:bodyPr>
          <a:lstStyle>
            <a:lvl1pPr>
              <a:defRPr sz="1333"/>
            </a:lvl1pPr>
          </a:lstStyle>
          <a:p>
            <a:endParaRPr/>
          </a:p>
        </p:txBody>
      </p:sp>
      <p:sp>
        <p:nvSpPr>
          <p:cNvPr id="775" name="Shape 775"/>
          <p:cNvSpPr>
            <a:spLocks noGrp="1"/>
          </p:cNvSpPr>
          <p:nvPr>
            <p:ph type="pic" sz="quarter" idx="21"/>
          </p:nvPr>
        </p:nvSpPr>
        <p:spPr>
          <a:xfrm>
            <a:off x="5138866" y="4055892"/>
            <a:ext cx="1794121" cy="1794120"/>
          </a:xfrm>
          <a:prstGeom prst="rect">
            <a:avLst/>
          </a:prstGeom>
        </p:spPr>
        <p:txBody>
          <a:bodyPr lIns="91439" tIns="45719" rIns="91439" bIns="45719" anchor="t">
            <a:noAutofit/>
          </a:bodyPr>
          <a:lstStyle>
            <a:lvl1pPr>
              <a:defRPr sz="1333"/>
            </a:lvl1pPr>
          </a:lstStyle>
          <a:p>
            <a:endParaRPr/>
          </a:p>
        </p:txBody>
      </p:sp>
      <p:sp>
        <p:nvSpPr>
          <p:cNvPr id="776" name="Shape 776"/>
          <p:cNvSpPr>
            <a:spLocks noGrp="1"/>
          </p:cNvSpPr>
          <p:nvPr>
            <p:ph type="pic" sz="quarter" idx="22"/>
          </p:nvPr>
        </p:nvSpPr>
        <p:spPr>
          <a:xfrm>
            <a:off x="7389862" y="4055892"/>
            <a:ext cx="1794119" cy="1794120"/>
          </a:xfrm>
          <a:prstGeom prst="rect">
            <a:avLst/>
          </a:prstGeom>
        </p:spPr>
        <p:txBody>
          <a:bodyPr lIns="91439" tIns="45719" rIns="91439" bIns="45719" anchor="t">
            <a:noAutofit/>
          </a:bodyPr>
          <a:lstStyle>
            <a:lvl1pPr>
              <a:defRPr sz="1333"/>
            </a:lvl1pPr>
          </a:lstStyle>
          <a:p>
            <a:endParaRPr/>
          </a:p>
        </p:txBody>
      </p:sp>
      <p:sp>
        <p:nvSpPr>
          <p:cNvPr id="777" name="Shape 777"/>
          <p:cNvSpPr>
            <a:spLocks noGrp="1"/>
          </p:cNvSpPr>
          <p:nvPr>
            <p:ph type="pic" sz="quarter" idx="23"/>
          </p:nvPr>
        </p:nvSpPr>
        <p:spPr>
          <a:xfrm>
            <a:off x="9640865" y="4055892"/>
            <a:ext cx="1794119" cy="17941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922339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Team 05">
    <p:spTree>
      <p:nvGrpSpPr>
        <p:cNvPr id="1" name=""/>
        <p:cNvGrpSpPr/>
        <p:nvPr/>
      </p:nvGrpSpPr>
      <p:grpSpPr>
        <a:xfrm>
          <a:off x="0" y="0"/>
          <a:ext cx="0" cy="0"/>
          <a:chOff x="0" y="0"/>
          <a:chExt cx="0" cy="0"/>
        </a:xfrm>
      </p:grpSpPr>
      <p:sp>
        <p:nvSpPr>
          <p:cNvPr id="796" name="Shape 796"/>
          <p:cNvSpPr>
            <a:spLocks noGrp="1"/>
          </p:cNvSpPr>
          <p:nvPr>
            <p:ph type="pic" sz="quarter" idx="14"/>
          </p:nvPr>
        </p:nvSpPr>
        <p:spPr>
          <a:xfrm>
            <a:off x="7119543" y="2227739"/>
            <a:ext cx="2165636" cy="2667000"/>
          </a:xfrm>
          <a:prstGeom prst="rect">
            <a:avLst/>
          </a:prstGeom>
        </p:spPr>
        <p:txBody>
          <a:bodyPr lIns="91439" tIns="45719" rIns="91439" bIns="45719" anchor="t">
            <a:noAutofit/>
          </a:bodyPr>
          <a:lstStyle>
            <a:lvl1pPr>
              <a:defRPr sz="1333"/>
            </a:lvl1pPr>
          </a:lstStyle>
          <a:p>
            <a:endParaRPr/>
          </a:p>
        </p:txBody>
      </p:sp>
      <p:sp>
        <p:nvSpPr>
          <p:cNvPr id="797" name="Shape 797"/>
          <p:cNvSpPr>
            <a:spLocks noGrp="1"/>
          </p:cNvSpPr>
          <p:nvPr>
            <p:ph type="pic" sz="quarter" idx="15"/>
          </p:nvPr>
        </p:nvSpPr>
        <p:spPr>
          <a:xfrm>
            <a:off x="9269346" y="2227739"/>
            <a:ext cx="2165636" cy="2667000"/>
          </a:xfrm>
          <a:prstGeom prst="rect">
            <a:avLst/>
          </a:prstGeom>
        </p:spPr>
        <p:txBody>
          <a:bodyPr lIns="91439" tIns="45719" rIns="91439" bIns="45719" anchor="t">
            <a:noAutofit/>
          </a:bodyPr>
          <a:lstStyle>
            <a:lvl1pPr>
              <a:defRPr sz="1333"/>
            </a:lvl1pPr>
          </a:lstStyle>
          <a:p>
            <a:endParaRPr/>
          </a:p>
        </p:txBody>
      </p:sp>
      <p:sp>
        <p:nvSpPr>
          <p:cNvPr id="798" name="Shape 798"/>
          <p:cNvSpPr>
            <a:spLocks noGrp="1"/>
          </p:cNvSpPr>
          <p:nvPr>
            <p:ph type="pic" sz="quarter" idx="16"/>
          </p:nvPr>
        </p:nvSpPr>
        <p:spPr>
          <a:xfrm>
            <a:off x="4956087" y="2227739"/>
            <a:ext cx="2165636" cy="2667000"/>
          </a:xfrm>
          <a:prstGeom prst="rect">
            <a:avLst/>
          </a:prstGeom>
        </p:spPr>
        <p:txBody>
          <a:bodyPr lIns="91439" tIns="45719" rIns="91439" bIns="45719" anchor="t">
            <a:noAutofit/>
          </a:bodyPr>
          <a:lstStyle>
            <a:lvl1pPr>
              <a:defRPr sz="1333"/>
            </a:lvl1pPr>
          </a:lstStyle>
          <a:p>
            <a:endParaRPr/>
          </a:p>
        </p:txBody>
      </p:sp>
      <p:sp>
        <p:nvSpPr>
          <p:cNvPr id="799" name="Shape 799"/>
          <p:cNvSpPr>
            <a:spLocks noGrp="1"/>
          </p:cNvSpPr>
          <p:nvPr>
            <p:ph type="pic" sz="quarter" idx="17"/>
          </p:nvPr>
        </p:nvSpPr>
        <p:spPr>
          <a:xfrm>
            <a:off x="2800327" y="2227739"/>
            <a:ext cx="2165636" cy="2667000"/>
          </a:xfrm>
          <a:prstGeom prst="rect">
            <a:avLst/>
          </a:prstGeom>
        </p:spPr>
        <p:txBody>
          <a:bodyPr lIns="91439" tIns="45719" rIns="91439" bIns="45719" anchor="t">
            <a:noAutofit/>
          </a:bodyPr>
          <a:lstStyle>
            <a:lvl1pPr>
              <a:defRPr sz="1333"/>
            </a:lvl1pPr>
          </a:lstStyle>
          <a:p>
            <a:endParaRPr/>
          </a:p>
        </p:txBody>
      </p:sp>
      <p:sp>
        <p:nvSpPr>
          <p:cNvPr id="800" name="Shape 800"/>
          <p:cNvSpPr>
            <a:spLocks noGrp="1"/>
          </p:cNvSpPr>
          <p:nvPr>
            <p:ph type="pic" sz="quarter" idx="18"/>
          </p:nvPr>
        </p:nvSpPr>
        <p:spPr>
          <a:xfrm>
            <a:off x="636870" y="2227739"/>
            <a:ext cx="2165636" cy="2667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38399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Team 06">
    <p:spTree>
      <p:nvGrpSpPr>
        <p:cNvPr id="1" name=""/>
        <p:cNvGrpSpPr/>
        <p:nvPr/>
      </p:nvGrpSpPr>
      <p:grpSpPr>
        <a:xfrm>
          <a:off x="0" y="0"/>
          <a:ext cx="0" cy="0"/>
          <a:chOff x="0" y="0"/>
          <a:chExt cx="0" cy="0"/>
        </a:xfrm>
      </p:grpSpPr>
      <p:sp>
        <p:nvSpPr>
          <p:cNvPr id="819" name="Shape 819"/>
          <p:cNvSpPr>
            <a:spLocks noGrp="1"/>
          </p:cNvSpPr>
          <p:nvPr>
            <p:ph type="pic" sz="quarter" idx="14"/>
          </p:nvPr>
        </p:nvSpPr>
        <p:spPr>
          <a:xfrm>
            <a:off x="3811804" y="1456262"/>
            <a:ext cx="2140897" cy="2140897"/>
          </a:xfrm>
          <a:prstGeom prst="rect">
            <a:avLst/>
          </a:prstGeom>
        </p:spPr>
        <p:txBody>
          <a:bodyPr lIns="91439" tIns="45719" rIns="91439" bIns="45719" anchor="t">
            <a:noAutofit/>
          </a:bodyPr>
          <a:lstStyle>
            <a:lvl1pPr>
              <a:defRPr sz="1333"/>
            </a:lvl1pPr>
          </a:lstStyle>
          <a:p>
            <a:endParaRPr/>
          </a:p>
        </p:txBody>
      </p:sp>
      <p:sp>
        <p:nvSpPr>
          <p:cNvPr id="820" name="Shape 820"/>
          <p:cNvSpPr>
            <a:spLocks noGrp="1"/>
          </p:cNvSpPr>
          <p:nvPr>
            <p:ph type="pic" sz="quarter" idx="15"/>
          </p:nvPr>
        </p:nvSpPr>
        <p:spPr>
          <a:xfrm>
            <a:off x="6119154" y="1456262"/>
            <a:ext cx="2140897" cy="2140897"/>
          </a:xfrm>
          <a:prstGeom prst="rect">
            <a:avLst/>
          </a:prstGeom>
        </p:spPr>
        <p:txBody>
          <a:bodyPr lIns="91439" tIns="45719" rIns="91439" bIns="45719" anchor="t">
            <a:noAutofit/>
          </a:bodyPr>
          <a:lstStyle>
            <a:lvl1pPr>
              <a:defRPr sz="1333"/>
            </a:lvl1pPr>
          </a:lstStyle>
          <a:p>
            <a:endParaRPr/>
          </a:p>
        </p:txBody>
      </p:sp>
      <p:sp>
        <p:nvSpPr>
          <p:cNvPr id="821" name="Shape 821"/>
          <p:cNvSpPr>
            <a:spLocks noGrp="1"/>
          </p:cNvSpPr>
          <p:nvPr>
            <p:ph type="pic" sz="quarter" idx="16"/>
          </p:nvPr>
        </p:nvSpPr>
        <p:spPr>
          <a:xfrm>
            <a:off x="3811804" y="3739620"/>
            <a:ext cx="2140897" cy="2140897"/>
          </a:xfrm>
          <a:prstGeom prst="rect">
            <a:avLst/>
          </a:prstGeom>
        </p:spPr>
        <p:txBody>
          <a:bodyPr lIns="91439" tIns="45719" rIns="91439" bIns="45719" anchor="t">
            <a:noAutofit/>
          </a:bodyPr>
          <a:lstStyle>
            <a:lvl1pPr>
              <a:defRPr sz="1333"/>
            </a:lvl1pPr>
          </a:lstStyle>
          <a:p>
            <a:endParaRPr/>
          </a:p>
        </p:txBody>
      </p:sp>
      <p:sp>
        <p:nvSpPr>
          <p:cNvPr id="822" name="Shape 822"/>
          <p:cNvSpPr>
            <a:spLocks noGrp="1"/>
          </p:cNvSpPr>
          <p:nvPr>
            <p:ph type="pic" sz="quarter" idx="17"/>
          </p:nvPr>
        </p:nvSpPr>
        <p:spPr>
          <a:xfrm>
            <a:off x="6119154" y="3739620"/>
            <a:ext cx="2140897" cy="214089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140760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2F4E626-FB07-482B-832B-D9162B0B3985}"/>
              </a:ext>
            </a:extLst>
          </p:cNvPr>
          <p:cNvSpPr>
            <a:spLocks noGrp="1"/>
          </p:cNvSpPr>
          <p:nvPr>
            <p:ph type="pic" sz="quarter" idx="10"/>
          </p:nvPr>
        </p:nvSpPr>
        <p:spPr>
          <a:xfrm>
            <a:off x="6803073" y="2133918"/>
            <a:ext cx="4596447" cy="791845"/>
          </a:xfrm>
          <a:custGeom>
            <a:avLst/>
            <a:gdLst>
              <a:gd name="connsiteX0" fmla="*/ 0 w 4154487"/>
              <a:gd name="connsiteY0" fmla="*/ 0 h 822325"/>
              <a:gd name="connsiteX1" fmla="*/ 4154487 w 4154487"/>
              <a:gd name="connsiteY1" fmla="*/ 0 h 822325"/>
              <a:gd name="connsiteX2" fmla="*/ 4154487 w 4154487"/>
              <a:gd name="connsiteY2" fmla="*/ 822325 h 822325"/>
              <a:gd name="connsiteX3" fmla="*/ 0 w 4154487"/>
              <a:gd name="connsiteY3" fmla="*/ 822325 h 822325"/>
              <a:gd name="connsiteX4" fmla="*/ 0 w 4154487"/>
              <a:gd name="connsiteY4" fmla="*/ 0 h 822325"/>
              <a:gd name="connsiteX0" fmla="*/ 0 w 4581207"/>
              <a:gd name="connsiteY0" fmla="*/ 0 h 822325"/>
              <a:gd name="connsiteX1" fmla="*/ 4581207 w 4581207"/>
              <a:gd name="connsiteY1" fmla="*/ 30480 h 822325"/>
              <a:gd name="connsiteX2" fmla="*/ 4154487 w 4581207"/>
              <a:gd name="connsiteY2" fmla="*/ 822325 h 822325"/>
              <a:gd name="connsiteX3" fmla="*/ 0 w 4581207"/>
              <a:gd name="connsiteY3" fmla="*/ 822325 h 822325"/>
              <a:gd name="connsiteX4" fmla="*/ 0 w 4581207"/>
              <a:gd name="connsiteY4" fmla="*/ 0 h 822325"/>
              <a:gd name="connsiteX0" fmla="*/ 0 w 4581207"/>
              <a:gd name="connsiteY0" fmla="*/ 0 h 822325"/>
              <a:gd name="connsiteX1" fmla="*/ 4581207 w 4581207"/>
              <a:gd name="connsiteY1" fmla="*/ 30480 h 822325"/>
              <a:gd name="connsiteX2" fmla="*/ 4154487 w 4581207"/>
              <a:gd name="connsiteY2" fmla="*/ 822325 h 822325"/>
              <a:gd name="connsiteX3" fmla="*/ 426720 w 4581207"/>
              <a:gd name="connsiteY3" fmla="*/ 807085 h 822325"/>
              <a:gd name="connsiteX4" fmla="*/ 0 w 4581207"/>
              <a:gd name="connsiteY4" fmla="*/ 0 h 822325"/>
              <a:gd name="connsiteX0" fmla="*/ 0 w 4596447"/>
              <a:gd name="connsiteY0" fmla="*/ 7620 h 791845"/>
              <a:gd name="connsiteX1" fmla="*/ 4596447 w 4596447"/>
              <a:gd name="connsiteY1" fmla="*/ 0 h 791845"/>
              <a:gd name="connsiteX2" fmla="*/ 4169727 w 4596447"/>
              <a:gd name="connsiteY2" fmla="*/ 791845 h 791845"/>
              <a:gd name="connsiteX3" fmla="*/ 441960 w 4596447"/>
              <a:gd name="connsiteY3" fmla="*/ 776605 h 791845"/>
              <a:gd name="connsiteX4" fmla="*/ 0 w 4596447"/>
              <a:gd name="connsiteY4" fmla="*/ 7620 h 79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447" h="791845">
                <a:moveTo>
                  <a:pt x="0" y="7620"/>
                </a:moveTo>
                <a:lnTo>
                  <a:pt x="4596447" y="0"/>
                </a:lnTo>
                <a:lnTo>
                  <a:pt x="4169727" y="791845"/>
                </a:lnTo>
                <a:lnTo>
                  <a:pt x="441960" y="776605"/>
                </a:lnTo>
                <a:lnTo>
                  <a:pt x="0" y="7620"/>
                </a:lnTo>
                <a:close/>
              </a:path>
            </a:pathLst>
          </a:custGeom>
        </p:spPr>
        <p:txBody>
          <a:bodyPr/>
          <a:lstStyle/>
          <a:p>
            <a:endParaRPr lang="en-US"/>
          </a:p>
        </p:txBody>
      </p:sp>
    </p:spTree>
    <p:extLst>
      <p:ext uri="{BB962C8B-B14F-4D97-AF65-F5344CB8AC3E}">
        <p14:creationId xmlns:p14="http://schemas.microsoft.com/office/powerpoint/2010/main" val="6991466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Team 07">
    <p:spTree>
      <p:nvGrpSpPr>
        <p:cNvPr id="1" name=""/>
        <p:cNvGrpSpPr/>
        <p:nvPr/>
      </p:nvGrpSpPr>
      <p:grpSpPr>
        <a:xfrm>
          <a:off x="0" y="0"/>
          <a:ext cx="0" cy="0"/>
          <a:chOff x="0" y="0"/>
          <a:chExt cx="0" cy="0"/>
        </a:xfrm>
      </p:grpSpPr>
      <p:sp>
        <p:nvSpPr>
          <p:cNvPr id="841" name="Shape 841"/>
          <p:cNvSpPr>
            <a:spLocks noGrp="1"/>
          </p:cNvSpPr>
          <p:nvPr>
            <p:ph type="pic" sz="quarter" idx="14"/>
          </p:nvPr>
        </p:nvSpPr>
        <p:spPr>
          <a:xfrm>
            <a:off x="636753" y="1413431"/>
            <a:ext cx="2422884" cy="2422884"/>
          </a:xfrm>
          <a:prstGeom prst="diamond">
            <a:avLst/>
          </a:prstGeom>
        </p:spPr>
        <p:txBody>
          <a:bodyPr lIns="91439" tIns="45719" rIns="91439" bIns="45719" anchor="t">
            <a:noAutofit/>
          </a:bodyPr>
          <a:lstStyle>
            <a:lvl1pPr>
              <a:defRPr sz="1333"/>
            </a:lvl1pPr>
          </a:lstStyle>
          <a:p>
            <a:endParaRPr/>
          </a:p>
        </p:txBody>
      </p:sp>
      <p:sp>
        <p:nvSpPr>
          <p:cNvPr id="842" name="Shape 842"/>
          <p:cNvSpPr>
            <a:spLocks noGrp="1"/>
          </p:cNvSpPr>
          <p:nvPr>
            <p:ph type="pic" sz="quarter" idx="15"/>
          </p:nvPr>
        </p:nvSpPr>
        <p:spPr>
          <a:xfrm>
            <a:off x="3427458" y="1413431"/>
            <a:ext cx="2422884" cy="2422884"/>
          </a:xfrm>
          <a:prstGeom prst="diamond">
            <a:avLst/>
          </a:prstGeom>
        </p:spPr>
        <p:txBody>
          <a:bodyPr lIns="91439" tIns="45719" rIns="91439" bIns="45719" anchor="t">
            <a:noAutofit/>
          </a:bodyPr>
          <a:lstStyle>
            <a:lvl1pPr>
              <a:defRPr sz="1333"/>
            </a:lvl1pPr>
          </a:lstStyle>
          <a:p>
            <a:endParaRPr/>
          </a:p>
        </p:txBody>
      </p:sp>
      <p:sp>
        <p:nvSpPr>
          <p:cNvPr id="843" name="Shape 843"/>
          <p:cNvSpPr>
            <a:spLocks noGrp="1"/>
          </p:cNvSpPr>
          <p:nvPr>
            <p:ph type="pic" sz="quarter" idx="16"/>
          </p:nvPr>
        </p:nvSpPr>
        <p:spPr>
          <a:xfrm>
            <a:off x="6218161" y="1413431"/>
            <a:ext cx="2422884" cy="2422884"/>
          </a:xfrm>
          <a:prstGeom prst="diamond">
            <a:avLst/>
          </a:prstGeom>
        </p:spPr>
        <p:txBody>
          <a:bodyPr lIns="91439" tIns="45719" rIns="91439" bIns="45719" anchor="t">
            <a:noAutofit/>
          </a:bodyPr>
          <a:lstStyle>
            <a:lvl1pPr>
              <a:defRPr sz="1333"/>
            </a:lvl1pPr>
          </a:lstStyle>
          <a:p>
            <a:endParaRPr/>
          </a:p>
        </p:txBody>
      </p:sp>
      <p:sp>
        <p:nvSpPr>
          <p:cNvPr id="844" name="Shape 844"/>
          <p:cNvSpPr>
            <a:spLocks noGrp="1"/>
          </p:cNvSpPr>
          <p:nvPr>
            <p:ph type="pic" sz="quarter" idx="17"/>
          </p:nvPr>
        </p:nvSpPr>
        <p:spPr>
          <a:xfrm>
            <a:off x="9008870" y="1413431"/>
            <a:ext cx="2422884" cy="2422884"/>
          </a:xfrm>
          <a:prstGeom prst="diamond">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99592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12">
    <p:bg>
      <p:bgPr>
        <a:solidFill>
          <a:schemeClr val="bg1"/>
        </a:solidFill>
        <a:effectLst/>
      </p:bgPr>
    </p:bg>
    <p:spTree>
      <p:nvGrpSpPr>
        <p:cNvPr id="1" name=""/>
        <p:cNvGrpSpPr/>
        <p:nvPr/>
      </p:nvGrpSpPr>
      <p:grpSpPr>
        <a:xfrm>
          <a:off x="0" y="0"/>
          <a:ext cx="0" cy="0"/>
          <a:chOff x="0" y="0"/>
          <a:chExt cx="0" cy="0"/>
        </a:xfrm>
      </p:grpSpPr>
      <p:sp>
        <p:nvSpPr>
          <p:cNvPr id="958" name="Shape 958"/>
          <p:cNvSpPr>
            <a:spLocks noGrp="1"/>
          </p:cNvSpPr>
          <p:nvPr>
            <p:ph type="pic" sz="quarter" idx="13"/>
          </p:nvPr>
        </p:nvSpPr>
        <p:spPr>
          <a:xfrm>
            <a:off x="-1393" y="2807395"/>
            <a:ext cx="2038021" cy="2038021"/>
          </a:xfrm>
          <a:prstGeom prst="rect">
            <a:avLst/>
          </a:prstGeom>
        </p:spPr>
        <p:txBody>
          <a:bodyPr lIns="91439" tIns="45719" rIns="91439" bIns="45719" anchor="t">
            <a:noAutofit/>
          </a:bodyPr>
          <a:lstStyle>
            <a:lvl1pPr>
              <a:defRPr sz="1333"/>
            </a:lvl1pPr>
          </a:lstStyle>
          <a:p>
            <a:endParaRPr/>
          </a:p>
        </p:txBody>
      </p:sp>
      <p:sp>
        <p:nvSpPr>
          <p:cNvPr id="959" name="Shape 959"/>
          <p:cNvSpPr>
            <a:spLocks noGrp="1"/>
          </p:cNvSpPr>
          <p:nvPr>
            <p:ph type="pic" sz="quarter" idx="14"/>
          </p:nvPr>
        </p:nvSpPr>
        <p:spPr>
          <a:xfrm>
            <a:off x="2029503" y="2807395"/>
            <a:ext cx="2038021" cy="2038021"/>
          </a:xfrm>
          <a:prstGeom prst="rect">
            <a:avLst/>
          </a:prstGeom>
        </p:spPr>
        <p:txBody>
          <a:bodyPr lIns="91439" tIns="45719" rIns="91439" bIns="45719" anchor="t">
            <a:noAutofit/>
          </a:bodyPr>
          <a:lstStyle>
            <a:lvl1pPr>
              <a:defRPr sz="1333"/>
            </a:lvl1pPr>
          </a:lstStyle>
          <a:p>
            <a:endParaRPr/>
          </a:p>
        </p:txBody>
      </p:sp>
      <p:sp>
        <p:nvSpPr>
          <p:cNvPr id="960" name="Shape 960"/>
          <p:cNvSpPr>
            <a:spLocks noGrp="1"/>
          </p:cNvSpPr>
          <p:nvPr>
            <p:ph type="pic" sz="quarter" idx="15"/>
          </p:nvPr>
        </p:nvSpPr>
        <p:spPr>
          <a:xfrm>
            <a:off x="4060154" y="2807395"/>
            <a:ext cx="2038021" cy="2038021"/>
          </a:xfrm>
          <a:prstGeom prst="rect">
            <a:avLst/>
          </a:prstGeom>
        </p:spPr>
        <p:txBody>
          <a:bodyPr lIns="91439" tIns="45719" rIns="91439" bIns="45719" anchor="t">
            <a:noAutofit/>
          </a:bodyPr>
          <a:lstStyle>
            <a:lvl1pPr>
              <a:defRPr sz="1333"/>
            </a:lvl1pPr>
          </a:lstStyle>
          <a:p>
            <a:endParaRPr/>
          </a:p>
        </p:txBody>
      </p:sp>
      <p:sp>
        <p:nvSpPr>
          <p:cNvPr id="961" name="Shape 961"/>
          <p:cNvSpPr>
            <a:spLocks noGrp="1"/>
          </p:cNvSpPr>
          <p:nvPr>
            <p:ph type="pic" sz="quarter" idx="16"/>
          </p:nvPr>
        </p:nvSpPr>
        <p:spPr>
          <a:xfrm>
            <a:off x="6091043" y="2807395"/>
            <a:ext cx="2038021" cy="2038021"/>
          </a:xfrm>
          <a:prstGeom prst="rect">
            <a:avLst/>
          </a:prstGeom>
        </p:spPr>
        <p:txBody>
          <a:bodyPr lIns="91439" tIns="45719" rIns="91439" bIns="45719" anchor="t">
            <a:noAutofit/>
          </a:bodyPr>
          <a:lstStyle>
            <a:lvl1pPr>
              <a:defRPr sz="1333"/>
            </a:lvl1pPr>
          </a:lstStyle>
          <a:p>
            <a:endParaRPr/>
          </a:p>
        </p:txBody>
      </p:sp>
      <p:sp>
        <p:nvSpPr>
          <p:cNvPr id="962" name="Shape 962"/>
          <p:cNvSpPr>
            <a:spLocks noGrp="1"/>
          </p:cNvSpPr>
          <p:nvPr>
            <p:ph type="pic" sz="quarter" idx="17"/>
          </p:nvPr>
        </p:nvSpPr>
        <p:spPr>
          <a:xfrm>
            <a:off x="8121695" y="2807395"/>
            <a:ext cx="2038021" cy="2038021"/>
          </a:xfrm>
          <a:prstGeom prst="rect">
            <a:avLst/>
          </a:prstGeom>
        </p:spPr>
        <p:txBody>
          <a:bodyPr lIns="91439" tIns="45719" rIns="91439" bIns="45719" anchor="t">
            <a:noAutofit/>
          </a:bodyPr>
          <a:lstStyle>
            <a:lvl1pPr>
              <a:defRPr sz="1333"/>
            </a:lvl1pPr>
          </a:lstStyle>
          <a:p>
            <a:endParaRPr/>
          </a:p>
        </p:txBody>
      </p:sp>
      <p:sp>
        <p:nvSpPr>
          <p:cNvPr id="963" name="Shape 963"/>
          <p:cNvSpPr>
            <a:spLocks noGrp="1"/>
          </p:cNvSpPr>
          <p:nvPr>
            <p:ph type="pic" sz="quarter" idx="18"/>
          </p:nvPr>
        </p:nvSpPr>
        <p:spPr>
          <a:xfrm>
            <a:off x="10152590" y="2807395"/>
            <a:ext cx="2038021" cy="2038021"/>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03936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13">
    <p:spTree>
      <p:nvGrpSpPr>
        <p:cNvPr id="1" name=""/>
        <p:cNvGrpSpPr/>
        <p:nvPr/>
      </p:nvGrpSpPr>
      <p:grpSpPr>
        <a:xfrm>
          <a:off x="0" y="0"/>
          <a:ext cx="0" cy="0"/>
          <a:chOff x="0" y="0"/>
          <a:chExt cx="0" cy="0"/>
        </a:xfrm>
      </p:grpSpPr>
      <p:sp>
        <p:nvSpPr>
          <p:cNvPr id="982" name="Shape 982"/>
          <p:cNvSpPr>
            <a:spLocks noGrp="1"/>
          </p:cNvSpPr>
          <p:nvPr>
            <p:ph type="pic" sz="quarter" idx="14"/>
          </p:nvPr>
        </p:nvSpPr>
        <p:spPr>
          <a:xfrm>
            <a:off x="662729" y="1460795"/>
            <a:ext cx="2232961" cy="2232963"/>
          </a:xfrm>
          <a:prstGeom prst="ellipse">
            <a:avLst/>
          </a:prstGeom>
        </p:spPr>
        <p:txBody>
          <a:bodyPr lIns="91439" tIns="45719" rIns="91439" bIns="45719" anchor="t">
            <a:noAutofit/>
          </a:bodyPr>
          <a:lstStyle>
            <a:lvl1pPr>
              <a:defRPr sz="1333"/>
            </a:lvl1pPr>
          </a:lstStyle>
          <a:p>
            <a:endParaRPr/>
          </a:p>
        </p:txBody>
      </p:sp>
      <p:sp>
        <p:nvSpPr>
          <p:cNvPr id="983" name="Shape 983"/>
          <p:cNvSpPr>
            <a:spLocks noGrp="1"/>
          </p:cNvSpPr>
          <p:nvPr>
            <p:ph type="pic" sz="quarter" idx="15"/>
          </p:nvPr>
        </p:nvSpPr>
        <p:spPr>
          <a:xfrm>
            <a:off x="3499943" y="1460795"/>
            <a:ext cx="2232964" cy="2232963"/>
          </a:xfrm>
          <a:prstGeom prst="ellipse">
            <a:avLst/>
          </a:prstGeom>
        </p:spPr>
        <p:txBody>
          <a:bodyPr lIns="91439" tIns="45719" rIns="91439" bIns="45719" anchor="t">
            <a:noAutofit/>
          </a:bodyPr>
          <a:lstStyle>
            <a:lvl1pPr>
              <a:defRPr sz="1333"/>
            </a:lvl1pPr>
          </a:lstStyle>
          <a:p>
            <a:endParaRPr/>
          </a:p>
        </p:txBody>
      </p:sp>
      <p:sp>
        <p:nvSpPr>
          <p:cNvPr id="984" name="Shape 984"/>
          <p:cNvSpPr>
            <a:spLocks noGrp="1"/>
          </p:cNvSpPr>
          <p:nvPr>
            <p:ph type="pic" sz="quarter" idx="16"/>
          </p:nvPr>
        </p:nvSpPr>
        <p:spPr>
          <a:xfrm>
            <a:off x="6337180" y="1460795"/>
            <a:ext cx="2232961" cy="2232963"/>
          </a:xfrm>
          <a:prstGeom prst="ellipse">
            <a:avLst/>
          </a:prstGeom>
        </p:spPr>
        <p:txBody>
          <a:bodyPr lIns="91439" tIns="45719" rIns="91439" bIns="45719" anchor="t">
            <a:noAutofit/>
          </a:bodyPr>
          <a:lstStyle>
            <a:lvl1pPr>
              <a:defRPr sz="1333"/>
            </a:lvl1pPr>
          </a:lstStyle>
          <a:p>
            <a:endParaRPr/>
          </a:p>
        </p:txBody>
      </p:sp>
      <p:sp>
        <p:nvSpPr>
          <p:cNvPr id="985" name="Shape 985"/>
          <p:cNvSpPr>
            <a:spLocks noGrp="1"/>
          </p:cNvSpPr>
          <p:nvPr>
            <p:ph type="pic" sz="quarter" idx="17"/>
          </p:nvPr>
        </p:nvSpPr>
        <p:spPr>
          <a:xfrm>
            <a:off x="9174413" y="1460795"/>
            <a:ext cx="2232961" cy="2232963"/>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288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15">
    <p:spTree>
      <p:nvGrpSpPr>
        <p:cNvPr id="1" name=""/>
        <p:cNvGrpSpPr/>
        <p:nvPr/>
      </p:nvGrpSpPr>
      <p:grpSpPr>
        <a:xfrm>
          <a:off x="0" y="0"/>
          <a:ext cx="0" cy="0"/>
          <a:chOff x="0" y="0"/>
          <a:chExt cx="0" cy="0"/>
        </a:xfrm>
      </p:grpSpPr>
      <p:sp>
        <p:nvSpPr>
          <p:cNvPr id="1034" name="Shape 1034"/>
          <p:cNvSpPr>
            <a:spLocks noGrp="1"/>
          </p:cNvSpPr>
          <p:nvPr>
            <p:ph type="pic" sz="quarter" idx="14"/>
          </p:nvPr>
        </p:nvSpPr>
        <p:spPr>
          <a:xfrm>
            <a:off x="3901439" y="1475031"/>
            <a:ext cx="2086492" cy="2086491"/>
          </a:xfrm>
          <a:prstGeom prst="ellipse">
            <a:avLst/>
          </a:prstGeom>
        </p:spPr>
        <p:txBody>
          <a:bodyPr lIns="91439" tIns="45719" rIns="91439" bIns="45719" anchor="t">
            <a:noAutofit/>
          </a:bodyPr>
          <a:lstStyle>
            <a:lvl1pPr>
              <a:defRPr sz="1333"/>
            </a:lvl1pPr>
          </a:lstStyle>
          <a:p>
            <a:endParaRPr/>
          </a:p>
        </p:txBody>
      </p:sp>
      <p:sp>
        <p:nvSpPr>
          <p:cNvPr id="1035" name="Shape 1035"/>
          <p:cNvSpPr>
            <a:spLocks noGrp="1"/>
          </p:cNvSpPr>
          <p:nvPr>
            <p:ph type="pic" sz="quarter" idx="15"/>
          </p:nvPr>
        </p:nvSpPr>
        <p:spPr>
          <a:xfrm>
            <a:off x="6134687" y="1475031"/>
            <a:ext cx="2086492" cy="2086491"/>
          </a:xfrm>
          <a:prstGeom prst="ellipse">
            <a:avLst/>
          </a:prstGeom>
        </p:spPr>
        <p:txBody>
          <a:bodyPr lIns="91439" tIns="45719" rIns="91439" bIns="45719" anchor="t">
            <a:noAutofit/>
          </a:bodyPr>
          <a:lstStyle>
            <a:lvl1pPr>
              <a:defRPr sz="1333"/>
            </a:lvl1pPr>
          </a:lstStyle>
          <a:p>
            <a:endParaRPr/>
          </a:p>
        </p:txBody>
      </p:sp>
      <p:sp>
        <p:nvSpPr>
          <p:cNvPr id="1036" name="Shape 1036"/>
          <p:cNvSpPr>
            <a:spLocks noGrp="1"/>
          </p:cNvSpPr>
          <p:nvPr>
            <p:ph type="pic" sz="quarter" idx="16"/>
          </p:nvPr>
        </p:nvSpPr>
        <p:spPr>
          <a:xfrm>
            <a:off x="3901439" y="3775402"/>
            <a:ext cx="2086492" cy="2086492"/>
          </a:xfrm>
          <a:prstGeom prst="ellipse">
            <a:avLst/>
          </a:prstGeom>
        </p:spPr>
        <p:txBody>
          <a:bodyPr lIns="91439" tIns="45719" rIns="91439" bIns="45719" anchor="t">
            <a:noAutofit/>
          </a:bodyPr>
          <a:lstStyle>
            <a:lvl1pPr>
              <a:defRPr sz="1333"/>
            </a:lvl1pPr>
          </a:lstStyle>
          <a:p>
            <a:endParaRPr/>
          </a:p>
        </p:txBody>
      </p:sp>
      <p:sp>
        <p:nvSpPr>
          <p:cNvPr id="1037" name="Shape 1037"/>
          <p:cNvSpPr>
            <a:spLocks noGrp="1"/>
          </p:cNvSpPr>
          <p:nvPr>
            <p:ph type="pic" sz="quarter" idx="17"/>
          </p:nvPr>
        </p:nvSpPr>
        <p:spPr>
          <a:xfrm>
            <a:off x="6134687" y="3775402"/>
            <a:ext cx="2086492" cy="2086492"/>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930454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Members-Hexagon">
    <p:spTree>
      <p:nvGrpSpPr>
        <p:cNvPr id="1" name=""/>
        <p:cNvGrpSpPr/>
        <p:nvPr/>
      </p:nvGrpSpPr>
      <p:grpSpPr>
        <a:xfrm>
          <a:off x="0" y="0"/>
          <a:ext cx="0" cy="0"/>
          <a:chOff x="0" y="0"/>
          <a:chExt cx="0" cy="0"/>
        </a:xfrm>
      </p:grpSpPr>
      <p:sp>
        <p:nvSpPr>
          <p:cNvPr id="1128" name="Shape 1128"/>
          <p:cNvSpPr>
            <a:spLocks noGrp="1"/>
          </p:cNvSpPr>
          <p:nvPr>
            <p:ph type="pic" sz="quarter" idx="14"/>
          </p:nvPr>
        </p:nvSpPr>
        <p:spPr>
          <a:xfrm>
            <a:off x="2914551"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
        <p:nvSpPr>
          <p:cNvPr id="24" name="Shape 1128"/>
          <p:cNvSpPr>
            <a:spLocks noGrp="1"/>
          </p:cNvSpPr>
          <p:nvPr>
            <p:ph type="pic" sz="quarter" idx="15"/>
          </p:nvPr>
        </p:nvSpPr>
        <p:spPr>
          <a:xfrm>
            <a:off x="641277"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
        <p:nvSpPr>
          <p:cNvPr id="26" name="Shape 1128"/>
          <p:cNvSpPr>
            <a:spLocks noGrp="1"/>
          </p:cNvSpPr>
          <p:nvPr>
            <p:ph type="pic" sz="quarter" idx="16"/>
          </p:nvPr>
        </p:nvSpPr>
        <p:spPr>
          <a:xfrm>
            <a:off x="5179415"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
        <p:nvSpPr>
          <p:cNvPr id="28" name="Shape 1128"/>
          <p:cNvSpPr>
            <a:spLocks noGrp="1"/>
          </p:cNvSpPr>
          <p:nvPr>
            <p:ph type="pic" sz="quarter" idx="17"/>
          </p:nvPr>
        </p:nvSpPr>
        <p:spPr>
          <a:xfrm>
            <a:off x="7449977"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
        <p:nvSpPr>
          <p:cNvPr id="29" name="Shape 1128"/>
          <p:cNvSpPr>
            <a:spLocks noGrp="1"/>
          </p:cNvSpPr>
          <p:nvPr>
            <p:ph type="pic" sz="quarter" idx="18"/>
          </p:nvPr>
        </p:nvSpPr>
        <p:spPr>
          <a:xfrm>
            <a:off x="9707890"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724220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01 : 3 Column">
    <p:spTree>
      <p:nvGrpSpPr>
        <p:cNvPr id="1" name=""/>
        <p:cNvGrpSpPr/>
        <p:nvPr/>
      </p:nvGrpSpPr>
      <p:grpSpPr>
        <a:xfrm>
          <a:off x="0" y="0"/>
          <a:ext cx="0" cy="0"/>
          <a:chOff x="0" y="0"/>
          <a:chExt cx="0" cy="0"/>
        </a:xfrm>
      </p:grpSpPr>
      <p:sp>
        <p:nvSpPr>
          <p:cNvPr id="3384" name="Shape 3384"/>
          <p:cNvSpPr>
            <a:spLocks noGrp="1"/>
          </p:cNvSpPr>
          <p:nvPr>
            <p:ph type="pic" sz="quarter" idx="14"/>
          </p:nvPr>
        </p:nvSpPr>
        <p:spPr>
          <a:xfrm>
            <a:off x="641175" y="1406060"/>
            <a:ext cx="3234543" cy="3084200"/>
          </a:xfrm>
          <a:prstGeom prst="rect">
            <a:avLst/>
          </a:prstGeom>
        </p:spPr>
        <p:txBody>
          <a:bodyPr lIns="91439" tIns="45719" rIns="91439" bIns="45719" anchor="t">
            <a:noAutofit/>
          </a:bodyPr>
          <a:lstStyle>
            <a:lvl1pPr>
              <a:defRPr sz="1333"/>
            </a:lvl1pPr>
          </a:lstStyle>
          <a:p>
            <a:endParaRPr/>
          </a:p>
        </p:txBody>
      </p:sp>
      <p:sp>
        <p:nvSpPr>
          <p:cNvPr id="3385" name="Shape 3385"/>
          <p:cNvSpPr>
            <a:spLocks noGrp="1"/>
          </p:cNvSpPr>
          <p:nvPr>
            <p:ph type="pic" sz="quarter" idx="15"/>
          </p:nvPr>
        </p:nvSpPr>
        <p:spPr>
          <a:xfrm>
            <a:off x="4421814" y="1406060"/>
            <a:ext cx="3234543" cy="3084200"/>
          </a:xfrm>
          <a:prstGeom prst="rect">
            <a:avLst/>
          </a:prstGeom>
        </p:spPr>
        <p:txBody>
          <a:bodyPr lIns="91439" tIns="45719" rIns="91439" bIns="45719" anchor="t">
            <a:noAutofit/>
          </a:bodyPr>
          <a:lstStyle>
            <a:lvl1pPr>
              <a:defRPr sz="1333"/>
            </a:lvl1pPr>
          </a:lstStyle>
          <a:p>
            <a:endParaRPr/>
          </a:p>
        </p:txBody>
      </p:sp>
      <p:sp>
        <p:nvSpPr>
          <p:cNvPr id="3386" name="Shape 3386"/>
          <p:cNvSpPr>
            <a:spLocks noGrp="1"/>
          </p:cNvSpPr>
          <p:nvPr>
            <p:ph type="pic" sz="quarter" idx="16"/>
          </p:nvPr>
        </p:nvSpPr>
        <p:spPr>
          <a:xfrm>
            <a:off x="8202450" y="1406060"/>
            <a:ext cx="3234543" cy="30842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877117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02 : Bar Chart">
    <p:spTree>
      <p:nvGrpSpPr>
        <p:cNvPr id="1" name=""/>
        <p:cNvGrpSpPr/>
        <p:nvPr/>
      </p:nvGrpSpPr>
      <p:grpSpPr>
        <a:xfrm>
          <a:off x="0" y="0"/>
          <a:ext cx="0" cy="0"/>
          <a:chOff x="0" y="0"/>
          <a:chExt cx="0" cy="0"/>
        </a:xfrm>
      </p:grpSpPr>
      <p:sp>
        <p:nvSpPr>
          <p:cNvPr id="3393" name="Shape 3393"/>
          <p:cNvSpPr>
            <a:spLocks noGrp="1"/>
          </p:cNvSpPr>
          <p:nvPr>
            <p:ph type="pic" sz="quarter" idx="13"/>
          </p:nvPr>
        </p:nvSpPr>
        <p:spPr>
          <a:xfrm>
            <a:off x="7343881" y="3865514"/>
            <a:ext cx="1859540" cy="2271007"/>
          </a:xfrm>
          <a:prstGeom prst="rect">
            <a:avLst/>
          </a:prstGeom>
        </p:spPr>
        <p:txBody>
          <a:bodyPr lIns="91439" tIns="45719" rIns="91439" bIns="45719" anchor="t">
            <a:noAutofit/>
          </a:bodyPr>
          <a:lstStyle>
            <a:lvl1pPr>
              <a:defRPr sz="1333"/>
            </a:lvl1pPr>
          </a:lstStyle>
          <a:p>
            <a:endParaRPr/>
          </a:p>
        </p:txBody>
      </p:sp>
      <p:sp>
        <p:nvSpPr>
          <p:cNvPr id="3394" name="Shape 3394"/>
          <p:cNvSpPr>
            <a:spLocks noGrp="1"/>
          </p:cNvSpPr>
          <p:nvPr>
            <p:ph type="pic" sz="quarter" idx="14"/>
          </p:nvPr>
        </p:nvSpPr>
        <p:spPr>
          <a:xfrm>
            <a:off x="9579239" y="2438031"/>
            <a:ext cx="1859540" cy="3698489"/>
          </a:xfrm>
          <a:prstGeom prst="rect">
            <a:avLst/>
          </a:prstGeom>
        </p:spPr>
        <p:txBody>
          <a:bodyPr lIns="91439" tIns="45719" rIns="91439" bIns="45719" anchor="t">
            <a:noAutofit/>
          </a:bodyPr>
          <a:lstStyle>
            <a:lvl1pPr>
              <a:defRPr sz="1333"/>
            </a:lvl1pPr>
          </a:lstStyle>
          <a:p>
            <a:endParaRPr/>
          </a:p>
        </p:txBody>
      </p:sp>
      <p:sp>
        <p:nvSpPr>
          <p:cNvPr id="3407" name="Shape 3407"/>
          <p:cNvSpPr>
            <a:spLocks noGrp="1"/>
          </p:cNvSpPr>
          <p:nvPr>
            <p:ph type="pic" sz="quarter" idx="16"/>
          </p:nvPr>
        </p:nvSpPr>
        <p:spPr>
          <a:xfrm>
            <a:off x="5108521" y="2438031"/>
            <a:ext cx="1859540" cy="3698489"/>
          </a:xfrm>
          <a:prstGeom prst="rect">
            <a:avLst/>
          </a:prstGeom>
        </p:spPr>
        <p:txBody>
          <a:bodyPr lIns="91439" tIns="45719" rIns="91439" bIns="45719" anchor="t">
            <a:noAutofit/>
          </a:bodyPr>
          <a:lstStyle>
            <a:lvl1pPr>
              <a:defRPr sz="1333"/>
            </a:lvl1pPr>
          </a:lstStyle>
          <a:p>
            <a:endParaRPr/>
          </a:p>
        </p:txBody>
      </p:sp>
      <p:sp>
        <p:nvSpPr>
          <p:cNvPr id="3408" name="Shape 3408"/>
          <p:cNvSpPr>
            <a:spLocks noGrp="1"/>
          </p:cNvSpPr>
          <p:nvPr>
            <p:ph type="pic" sz="quarter" idx="17"/>
          </p:nvPr>
        </p:nvSpPr>
        <p:spPr>
          <a:xfrm>
            <a:off x="637801" y="2438031"/>
            <a:ext cx="1859540" cy="3698489"/>
          </a:xfrm>
          <a:prstGeom prst="rect">
            <a:avLst/>
          </a:prstGeom>
        </p:spPr>
        <p:txBody>
          <a:bodyPr lIns="91439" tIns="45719" rIns="91439" bIns="45719" anchor="t">
            <a:noAutofit/>
          </a:bodyPr>
          <a:lstStyle>
            <a:lvl1pPr>
              <a:defRPr sz="1333"/>
            </a:lvl1pPr>
          </a:lstStyle>
          <a:p>
            <a:endParaRPr/>
          </a:p>
        </p:txBody>
      </p:sp>
      <p:sp>
        <p:nvSpPr>
          <p:cNvPr id="3409" name="Shape 3409"/>
          <p:cNvSpPr>
            <a:spLocks noGrp="1"/>
          </p:cNvSpPr>
          <p:nvPr>
            <p:ph type="pic" sz="quarter" idx="18"/>
          </p:nvPr>
        </p:nvSpPr>
        <p:spPr>
          <a:xfrm>
            <a:off x="2873161" y="3865514"/>
            <a:ext cx="1859540" cy="227100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508952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03">
    <p:spTree>
      <p:nvGrpSpPr>
        <p:cNvPr id="1" name=""/>
        <p:cNvGrpSpPr/>
        <p:nvPr/>
      </p:nvGrpSpPr>
      <p:grpSpPr>
        <a:xfrm>
          <a:off x="0" y="0"/>
          <a:ext cx="0" cy="0"/>
          <a:chOff x="0" y="0"/>
          <a:chExt cx="0" cy="0"/>
        </a:xfrm>
      </p:grpSpPr>
      <p:sp>
        <p:nvSpPr>
          <p:cNvPr id="3428" name="Shape 3428"/>
          <p:cNvSpPr>
            <a:spLocks noGrp="1"/>
          </p:cNvSpPr>
          <p:nvPr>
            <p:ph type="pic" sz="half" idx="14"/>
          </p:nvPr>
        </p:nvSpPr>
        <p:spPr>
          <a:xfrm>
            <a:off x="634077" y="1406059"/>
            <a:ext cx="4326916" cy="4326915"/>
          </a:xfrm>
          <a:prstGeom prst="rect">
            <a:avLst/>
          </a:prstGeom>
        </p:spPr>
        <p:txBody>
          <a:bodyPr lIns="91439" tIns="45719" rIns="91439" bIns="45719" anchor="t">
            <a:noAutofit/>
          </a:bodyPr>
          <a:lstStyle>
            <a:lvl1pPr>
              <a:defRPr sz="1333"/>
            </a:lvl1pPr>
          </a:lstStyle>
          <a:p>
            <a:endParaRPr/>
          </a:p>
        </p:txBody>
      </p:sp>
      <p:sp>
        <p:nvSpPr>
          <p:cNvPr id="3429" name="Shape 3429"/>
          <p:cNvSpPr>
            <a:spLocks noGrp="1"/>
          </p:cNvSpPr>
          <p:nvPr>
            <p:ph type="pic" sz="quarter" idx="15"/>
          </p:nvPr>
        </p:nvSpPr>
        <p:spPr>
          <a:xfrm>
            <a:off x="5108179" y="1406060"/>
            <a:ext cx="2079845" cy="2079845"/>
          </a:xfrm>
          <a:prstGeom prst="rect">
            <a:avLst/>
          </a:prstGeom>
        </p:spPr>
        <p:txBody>
          <a:bodyPr lIns="91439" tIns="45719" rIns="91439" bIns="45719" anchor="t">
            <a:noAutofit/>
          </a:bodyPr>
          <a:lstStyle>
            <a:lvl1pPr>
              <a:defRPr sz="1333"/>
            </a:lvl1pPr>
          </a:lstStyle>
          <a:p>
            <a:endParaRPr/>
          </a:p>
        </p:txBody>
      </p:sp>
      <p:sp>
        <p:nvSpPr>
          <p:cNvPr id="3430" name="Shape 3430"/>
          <p:cNvSpPr>
            <a:spLocks noGrp="1"/>
          </p:cNvSpPr>
          <p:nvPr>
            <p:ph type="pic" sz="quarter" idx="16"/>
          </p:nvPr>
        </p:nvSpPr>
        <p:spPr>
          <a:xfrm>
            <a:off x="5108179" y="3653157"/>
            <a:ext cx="2079845" cy="207984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790841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05">
    <p:spTree>
      <p:nvGrpSpPr>
        <p:cNvPr id="1" name=""/>
        <p:cNvGrpSpPr/>
        <p:nvPr/>
      </p:nvGrpSpPr>
      <p:grpSpPr>
        <a:xfrm>
          <a:off x="0" y="0"/>
          <a:ext cx="0" cy="0"/>
          <a:chOff x="0" y="0"/>
          <a:chExt cx="0" cy="0"/>
        </a:xfrm>
      </p:grpSpPr>
      <p:sp>
        <p:nvSpPr>
          <p:cNvPr id="3464" name="Shape 3464"/>
          <p:cNvSpPr>
            <a:spLocks noGrp="1"/>
          </p:cNvSpPr>
          <p:nvPr>
            <p:ph type="pic" sz="quarter" idx="13"/>
          </p:nvPr>
        </p:nvSpPr>
        <p:spPr>
          <a:xfrm>
            <a:off x="7834940" y="1575331"/>
            <a:ext cx="3601393" cy="2402972"/>
          </a:xfrm>
          <a:prstGeom prst="rect">
            <a:avLst/>
          </a:prstGeom>
        </p:spPr>
        <p:txBody>
          <a:bodyPr lIns="91439" tIns="45719" rIns="91439" bIns="45719" anchor="t">
            <a:noAutofit/>
          </a:bodyPr>
          <a:lstStyle>
            <a:lvl1pPr>
              <a:defRPr sz="1333"/>
            </a:lvl1pPr>
          </a:lstStyle>
          <a:p>
            <a:endParaRPr/>
          </a:p>
        </p:txBody>
      </p:sp>
      <p:sp>
        <p:nvSpPr>
          <p:cNvPr id="3477" name="Shape 3477"/>
          <p:cNvSpPr>
            <a:spLocks noGrp="1"/>
          </p:cNvSpPr>
          <p:nvPr>
            <p:ph type="pic" sz="quarter" idx="15"/>
          </p:nvPr>
        </p:nvSpPr>
        <p:spPr>
          <a:xfrm>
            <a:off x="635519" y="1575331"/>
            <a:ext cx="3601396" cy="2402972"/>
          </a:xfrm>
          <a:prstGeom prst="rect">
            <a:avLst/>
          </a:prstGeom>
        </p:spPr>
        <p:txBody>
          <a:bodyPr lIns="91439" tIns="45719" rIns="91439" bIns="45719" anchor="t">
            <a:noAutofit/>
          </a:bodyPr>
          <a:lstStyle>
            <a:lvl1pPr>
              <a:defRPr sz="1333"/>
            </a:lvl1pPr>
          </a:lstStyle>
          <a:p>
            <a:endParaRPr/>
          </a:p>
        </p:txBody>
      </p:sp>
      <p:sp>
        <p:nvSpPr>
          <p:cNvPr id="3478" name="Shape 3478"/>
          <p:cNvSpPr>
            <a:spLocks noGrp="1"/>
          </p:cNvSpPr>
          <p:nvPr>
            <p:ph type="pic" sz="quarter" idx="16"/>
          </p:nvPr>
        </p:nvSpPr>
        <p:spPr>
          <a:xfrm>
            <a:off x="4237945" y="1575331"/>
            <a:ext cx="3601396" cy="2402972"/>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639144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08">
    <p:spTree>
      <p:nvGrpSpPr>
        <p:cNvPr id="1" name=""/>
        <p:cNvGrpSpPr/>
        <p:nvPr/>
      </p:nvGrpSpPr>
      <p:grpSpPr>
        <a:xfrm>
          <a:off x="0" y="0"/>
          <a:ext cx="0" cy="0"/>
          <a:chOff x="0" y="0"/>
          <a:chExt cx="0" cy="0"/>
        </a:xfrm>
      </p:grpSpPr>
      <p:sp>
        <p:nvSpPr>
          <p:cNvPr id="3539" name="Shape 3539"/>
          <p:cNvSpPr>
            <a:spLocks noGrp="1"/>
          </p:cNvSpPr>
          <p:nvPr>
            <p:ph type="pic" sz="quarter" idx="13"/>
          </p:nvPr>
        </p:nvSpPr>
        <p:spPr>
          <a:xfrm>
            <a:off x="3466794" y="3844171"/>
            <a:ext cx="1663808" cy="3024504"/>
          </a:xfrm>
          <a:prstGeom prst="rect">
            <a:avLst/>
          </a:prstGeom>
        </p:spPr>
        <p:txBody>
          <a:bodyPr lIns="91439" tIns="45719" rIns="91439" bIns="45719" anchor="t">
            <a:noAutofit/>
          </a:bodyPr>
          <a:lstStyle>
            <a:lvl1pPr>
              <a:defRPr sz="1333"/>
            </a:lvl1pPr>
          </a:lstStyle>
          <a:p>
            <a:endParaRPr/>
          </a:p>
        </p:txBody>
      </p:sp>
      <p:sp>
        <p:nvSpPr>
          <p:cNvPr id="3540" name="Shape 3540"/>
          <p:cNvSpPr>
            <a:spLocks noGrp="1"/>
          </p:cNvSpPr>
          <p:nvPr>
            <p:ph type="pic" sz="quarter" idx="14"/>
          </p:nvPr>
        </p:nvSpPr>
        <p:spPr>
          <a:xfrm>
            <a:off x="1733401" y="4037119"/>
            <a:ext cx="1663807" cy="1686788"/>
          </a:xfrm>
          <a:prstGeom prst="rect">
            <a:avLst/>
          </a:prstGeom>
        </p:spPr>
        <p:txBody>
          <a:bodyPr lIns="91439" tIns="45719" rIns="91439" bIns="45719" anchor="t">
            <a:noAutofit/>
          </a:bodyPr>
          <a:lstStyle>
            <a:lvl1pPr>
              <a:defRPr sz="1333"/>
            </a:lvl1pPr>
          </a:lstStyle>
          <a:p>
            <a:endParaRPr/>
          </a:p>
        </p:txBody>
      </p:sp>
      <p:sp>
        <p:nvSpPr>
          <p:cNvPr id="3541" name="Shape 3541"/>
          <p:cNvSpPr>
            <a:spLocks noGrp="1"/>
          </p:cNvSpPr>
          <p:nvPr>
            <p:ph type="pic" sz="quarter" idx="15"/>
          </p:nvPr>
        </p:nvSpPr>
        <p:spPr>
          <a:xfrm>
            <a:off x="3466799" y="1606731"/>
            <a:ext cx="1663807" cy="2165310"/>
          </a:xfrm>
          <a:prstGeom prst="rect">
            <a:avLst/>
          </a:prstGeom>
        </p:spPr>
        <p:txBody>
          <a:bodyPr lIns="91439" tIns="45719" rIns="91439" bIns="45719" anchor="t">
            <a:noAutofit/>
          </a:bodyPr>
          <a:lstStyle>
            <a:lvl1pPr>
              <a:defRPr sz="1333"/>
            </a:lvl1pPr>
          </a:lstStyle>
          <a:p>
            <a:endParaRPr/>
          </a:p>
        </p:txBody>
      </p:sp>
      <p:sp>
        <p:nvSpPr>
          <p:cNvPr id="3542" name="Shape 3542"/>
          <p:cNvSpPr>
            <a:spLocks noGrp="1"/>
          </p:cNvSpPr>
          <p:nvPr>
            <p:ph type="pic" sz="quarter" idx="16"/>
          </p:nvPr>
        </p:nvSpPr>
        <p:spPr>
          <a:xfrm>
            <a:off x="5200196" y="5296523"/>
            <a:ext cx="1663807" cy="1562187"/>
          </a:xfrm>
          <a:prstGeom prst="rect">
            <a:avLst/>
          </a:prstGeom>
        </p:spPr>
        <p:txBody>
          <a:bodyPr lIns="91439" tIns="45719" rIns="91439" bIns="45719" anchor="t">
            <a:noAutofit/>
          </a:bodyPr>
          <a:lstStyle>
            <a:lvl1pPr>
              <a:defRPr sz="1333"/>
            </a:lvl1pPr>
          </a:lstStyle>
          <a:p>
            <a:endParaRPr/>
          </a:p>
        </p:txBody>
      </p:sp>
      <p:sp>
        <p:nvSpPr>
          <p:cNvPr id="3543" name="Shape 3543"/>
          <p:cNvSpPr>
            <a:spLocks noGrp="1"/>
          </p:cNvSpPr>
          <p:nvPr>
            <p:ph type="pic" sz="quarter" idx="17"/>
          </p:nvPr>
        </p:nvSpPr>
        <p:spPr>
          <a:xfrm>
            <a:off x="5200196" y="3671401"/>
            <a:ext cx="1663807" cy="1562187"/>
          </a:xfrm>
          <a:prstGeom prst="rect">
            <a:avLst/>
          </a:prstGeom>
        </p:spPr>
        <p:txBody>
          <a:bodyPr lIns="91439" tIns="45719" rIns="91439" bIns="45719" anchor="t">
            <a:noAutofit/>
          </a:bodyPr>
          <a:lstStyle>
            <a:lvl1pPr>
              <a:defRPr sz="1333"/>
            </a:lvl1pPr>
          </a:lstStyle>
          <a:p>
            <a:endParaRPr/>
          </a:p>
        </p:txBody>
      </p:sp>
      <p:sp>
        <p:nvSpPr>
          <p:cNvPr id="3544" name="Shape 3544"/>
          <p:cNvSpPr>
            <a:spLocks noGrp="1"/>
          </p:cNvSpPr>
          <p:nvPr>
            <p:ph type="pic" sz="quarter" idx="18"/>
          </p:nvPr>
        </p:nvSpPr>
        <p:spPr>
          <a:xfrm>
            <a:off x="0" y="5782144"/>
            <a:ext cx="3397205" cy="1086537"/>
          </a:xfrm>
          <a:prstGeom prst="rect">
            <a:avLst/>
          </a:prstGeom>
        </p:spPr>
        <p:txBody>
          <a:bodyPr lIns="91439" tIns="45719" rIns="91439" bIns="45719" anchor="t">
            <a:noAutofit/>
          </a:bodyPr>
          <a:lstStyle>
            <a:lvl1pPr>
              <a:defRPr sz="1333"/>
            </a:lvl1pPr>
          </a:lstStyle>
          <a:p>
            <a:endParaRPr/>
          </a:p>
        </p:txBody>
      </p:sp>
      <p:sp>
        <p:nvSpPr>
          <p:cNvPr id="3545" name="Shape 3545"/>
          <p:cNvSpPr>
            <a:spLocks noGrp="1"/>
          </p:cNvSpPr>
          <p:nvPr>
            <p:ph type="pic" sz="quarter" idx="19"/>
          </p:nvPr>
        </p:nvSpPr>
        <p:spPr>
          <a:xfrm>
            <a:off x="1" y="0"/>
            <a:ext cx="1663808" cy="5723913"/>
          </a:xfrm>
          <a:prstGeom prst="rect">
            <a:avLst/>
          </a:prstGeom>
        </p:spPr>
        <p:txBody>
          <a:bodyPr lIns="91439" tIns="45719" rIns="91439" bIns="45719" anchor="t">
            <a:noAutofit/>
          </a:bodyPr>
          <a:lstStyle>
            <a:lvl1pPr>
              <a:defRPr sz="1333"/>
            </a:lvl1pPr>
          </a:lstStyle>
          <a:p>
            <a:endParaRPr/>
          </a:p>
        </p:txBody>
      </p:sp>
      <p:sp>
        <p:nvSpPr>
          <p:cNvPr id="3547" name="Shape 3547"/>
          <p:cNvSpPr>
            <a:spLocks noGrp="1"/>
          </p:cNvSpPr>
          <p:nvPr>
            <p:ph type="pic" sz="quarter" idx="21"/>
          </p:nvPr>
        </p:nvSpPr>
        <p:spPr>
          <a:xfrm>
            <a:off x="1733401" y="757646"/>
            <a:ext cx="1663807" cy="322124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658415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50DE08D-7567-4F11-A132-7DCAC3B7114E}"/>
              </a:ext>
            </a:extLst>
          </p:cNvPr>
          <p:cNvSpPr>
            <a:spLocks noGrp="1"/>
          </p:cNvSpPr>
          <p:nvPr>
            <p:ph type="pic" sz="quarter" idx="10"/>
          </p:nvPr>
        </p:nvSpPr>
        <p:spPr>
          <a:xfrm>
            <a:off x="3330575" y="2325507"/>
            <a:ext cx="4179888" cy="3158400"/>
          </a:xfrm>
          <a:custGeom>
            <a:avLst/>
            <a:gdLst>
              <a:gd name="connsiteX0" fmla="*/ 0 w 4179888"/>
              <a:gd name="connsiteY0" fmla="*/ 0 h 2727325"/>
              <a:gd name="connsiteX1" fmla="*/ 4179888 w 4179888"/>
              <a:gd name="connsiteY1" fmla="*/ 0 h 2727325"/>
              <a:gd name="connsiteX2" fmla="*/ 4179888 w 4179888"/>
              <a:gd name="connsiteY2" fmla="*/ 2727325 h 2727325"/>
              <a:gd name="connsiteX3" fmla="*/ 0 w 4179888"/>
              <a:gd name="connsiteY3" fmla="*/ 2727325 h 2727325"/>
              <a:gd name="connsiteX4" fmla="*/ 0 w 4179888"/>
              <a:gd name="connsiteY4" fmla="*/ 0 h 2727325"/>
              <a:gd name="connsiteX0" fmla="*/ 0 w 4179888"/>
              <a:gd name="connsiteY0" fmla="*/ 235132 h 2962457"/>
              <a:gd name="connsiteX1" fmla="*/ 3931693 w 4179888"/>
              <a:gd name="connsiteY1" fmla="*/ 0 h 2962457"/>
              <a:gd name="connsiteX2" fmla="*/ 4179888 w 4179888"/>
              <a:gd name="connsiteY2" fmla="*/ 2962457 h 2962457"/>
              <a:gd name="connsiteX3" fmla="*/ 0 w 4179888"/>
              <a:gd name="connsiteY3" fmla="*/ 2962457 h 2962457"/>
              <a:gd name="connsiteX4" fmla="*/ 0 w 4179888"/>
              <a:gd name="connsiteY4" fmla="*/ 235132 h 2962457"/>
              <a:gd name="connsiteX0" fmla="*/ 0 w 4179888"/>
              <a:gd name="connsiteY0" fmla="*/ 235132 h 3158400"/>
              <a:gd name="connsiteX1" fmla="*/ 3931693 w 4179888"/>
              <a:gd name="connsiteY1" fmla="*/ 0 h 3158400"/>
              <a:gd name="connsiteX2" fmla="*/ 4179888 w 4179888"/>
              <a:gd name="connsiteY2" fmla="*/ 2962457 h 3158400"/>
              <a:gd name="connsiteX3" fmla="*/ 182880 w 4179888"/>
              <a:gd name="connsiteY3" fmla="*/ 3158400 h 3158400"/>
              <a:gd name="connsiteX4" fmla="*/ 0 w 4179888"/>
              <a:gd name="connsiteY4" fmla="*/ 235132 h 31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888" h="3158400">
                <a:moveTo>
                  <a:pt x="0" y="235132"/>
                </a:moveTo>
                <a:lnTo>
                  <a:pt x="3931693" y="0"/>
                </a:lnTo>
                <a:lnTo>
                  <a:pt x="4179888" y="2962457"/>
                </a:lnTo>
                <a:lnTo>
                  <a:pt x="182880" y="3158400"/>
                </a:lnTo>
                <a:lnTo>
                  <a:pt x="0" y="235132"/>
                </a:lnTo>
                <a:close/>
              </a:path>
            </a:pathLst>
          </a:custGeom>
        </p:spPr>
        <p:txBody>
          <a:bodyPr/>
          <a:lstStyle/>
          <a:p>
            <a:endParaRPr lang="en-US"/>
          </a:p>
        </p:txBody>
      </p:sp>
    </p:spTree>
    <p:extLst>
      <p:ext uri="{BB962C8B-B14F-4D97-AF65-F5344CB8AC3E}">
        <p14:creationId xmlns:p14="http://schemas.microsoft.com/office/powerpoint/2010/main" val="34787088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09">
    <p:spTree>
      <p:nvGrpSpPr>
        <p:cNvPr id="1" name=""/>
        <p:cNvGrpSpPr/>
        <p:nvPr/>
      </p:nvGrpSpPr>
      <p:grpSpPr>
        <a:xfrm>
          <a:off x="0" y="0"/>
          <a:ext cx="0" cy="0"/>
          <a:chOff x="0" y="0"/>
          <a:chExt cx="0" cy="0"/>
        </a:xfrm>
      </p:grpSpPr>
      <p:sp>
        <p:nvSpPr>
          <p:cNvPr id="3554" name="Shape 3554"/>
          <p:cNvSpPr>
            <a:spLocks noGrp="1"/>
          </p:cNvSpPr>
          <p:nvPr>
            <p:ph type="pic" sz="quarter" idx="13"/>
          </p:nvPr>
        </p:nvSpPr>
        <p:spPr>
          <a:xfrm>
            <a:off x="638151" y="2052943"/>
            <a:ext cx="3276815" cy="2798777"/>
          </a:xfrm>
          <a:prstGeom prst="rect">
            <a:avLst/>
          </a:prstGeom>
        </p:spPr>
        <p:txBody>
          <a:bodyPr lIns="91439" tIns="45719" rIns="91439" bIns="45719" anchor="t">
            <a:noAutofit/>
          </a:bodyPr>
          <a:lstStyle>
            <a:lvl1pPr>
              <a:defRPr sz="1333"/>
            </a:lvl1pPr>
          </a:lstStyle>
          <a:p>
            <a:endParaRPr/>
          </a:p>
        </p:txBody>
      </p:sp>
      <p:sp>
        <p:nvSpPr>
          <p:cNvPr id="3555" name="Shape 3555"/>
          <p:cNvSpPr>
            <a:spLocks noGrp="1"/>
          </p:cNvSpPr>
          <p:nvPr>
            <p:ph type="pic" sz="quarter" idx="14"/>
          </p:nvPr>
        </p:nvSpPr>
        <p:spPr>
          <a:xfrm>
            <a:off x="4397517" y="4408477"/>
            <a:ext cx="3276815" cy="2116131"/>
          </a:xfrm>
          <a:prstGeom prst="rect">
            <a:avLst/>
          </a:prstGeom>
        </p:spPr>
        <p:txBody>
          <a:bodyPr lIns="91439" tIns="45719" rIns="91439" bIns="45719" anchor="t">
            <a:noAutofit/>
          </a:bodyPr>
          <a:lstStyle>
            <a:lvl1pPr>
              <a:defRPr sz="1333"/>
            </a:lvl1pPr>
          </a:lstStyle>
          <a:p>
            <a:endParaRPr/>
          </a:p>
        </p:txBody>
      </p:sp>
      <p:sp>
        <p:nvSpPr>
          <p:cNvPr id="3556" name="Shape 3556"/>
          <p:cNvSpPr>
            <a:spLocks noGrp="1"/>
          </p:cNvSpPr>
          <p:nvPr>
            <p:ph type="pic" sz="quarter" idx="15"/>
          </p:nvPr>
        </p:nvSpPr>
        <p:spPr>
          <a:xfrm>
            <a:off x="8156882" y="2052937"/>
            <a:ext cx="3276815" cy="1222599"/>
          </a:xfrm>
          <a:prstGeom prst="rect">
            <a:avLst/>
          </a:prstGeom>
        </p:spPr>
        <p:txBody>
          <a:bodyPr lIns="91439" tIns="45719" rIns="91439" bIns="45719" anchor="t">
            <a:noAutofit/>
          </a:bodyPr>
          <a:lstStyle>
            <a:lvl1pPr>
              <a:defRPr sz="1333"/>
            </a:lvl1pPr>
          </a:lstStyle>
          <a:p>
            <a:endParaRPr/>
          </a:p>
        </p:txBody>
      </p:sp>
      <p:sp>
        <p:nvSpPr>
          <p:cNvPr id="3557" name="Shape 3557"/>
          <p:cNvSpPr>
            <a:spLocks noGrp="1"/>
          </p:cNvSpPr>
          <p:nvPr>
            <p:ph type="pic" sz="quarter" idx="16"/>
          </p:nvPr>
        </p:nvSpPr>
        <p:spPr>
          <a:xfrm>
            <a:off x="638151" y="5073059"/>
            <a:ext cx="3276815" cy="1451556"/>
          </a:xfrm>
          <a:prstGeom prst="rect">
            <a:avLst/>
          </a:prstGeom>
        </p:spPr>
        <p:txBody>
          <a:bodyPr lIns="91439" tIns="45719" rIns="91439" bIns="45719" anchor="t">
            <a:noAutofit/>
          </a:bodyPr>
          <a:lstStyle>
            <a:lvl1pPr>
              <a:defRPr sz="1333"/>
            </a:lvl1pPr>
          </a:lstStyle>
          <a:p>
            <a:endParaRPr/>
          </a:p>
        </p:txBody>
      </p:sp>
      <p:sp>
        <p:nvSpPr>
          <p:cNvPr id="3558" name="Shape 3558"/>
          <p:cNvSpPr>
            <a:spLocks noGrp="1"/>
          </p:cNvSpPr>
          <p:nvPr>
            <p:ph type="pic" sz="quarter" idx="17"/>
          </p:nvPr>
        </p:nvSpPr>
        <p:spPr>
          <a:xfrm>
            <a:off x="4397517" y="2052937"/>
            <a:ext cx="3276815" cy="2116131"/>
          </a:xfrm>
          <a:prstGeom prst="rect">
            <a:avLst/>
          </a:prstGeom>
        </p:spPr>
        <p:txBody>
          <a:bodyPr lIns="91439" tIns="45719" rIns="91439" bIns="45719" anchor="t">
            <a:noAutofit/>
          </a:bodyPr>
          <a:lstStyle>
            <a:lvl1pPr>
              <a:defRPr sz="1333"/>
            </a:lvl1pPr>
          </a:lstStyle>
          <a:p>
            <a:endParaRPr/>
          </a:p>
        </p:txBody>
      </p:sp>
      <p:sp>
        <p:nvSpPr>
          <p:cNvPr id="3559" name="Shape 3559"/>
          <p:cNvSpPr>
            <a:spLocks noGrp="1"/>
          </p:cNvSpPr>
          <p:nvPr>
            <p:ph type="pic" sz="quarter" idx="18"/>
          </p:nvPr>
        </p:nvSpPr>
        <p:spPr>
          <a:xfrm>
            <a:off x="8156882" y="3496873"/>
            <a:ext cx="3276815" cy="3027735"/>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651487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621" name="Shape 3621"/>
          <p:cNvSpPr>
            <a:spLocks noGrp="1"/>
          </p:cNvSpPr>
          <p:nvPr>
            <p:ph type="pic" sz="quarter" idx="14"/>
          </p:nvPr>
        </p:nvSpPr>
        <p:spPr>
          <a:xfrm>
            <a:off x="874126" y="2061771"/>
            <a:ext cx="1790698" cy="2072624"/>
          </a:xfrm>
          <a:prstGeom prst="rect">
            <a:avLst/>
          </a:prstGeom>
        </p:spPr>
        <p:txBody>
          <a:bodyPr lIns="91439" tIns="45719" rIns="91439" bIns="45719" anchor="t">
            <a:noAutofit/>
          </a:bodyPr>
          <a:lstStyle>
            <a:lvl1pPr>
              <a:defRPr sz="1333"/>
            </a:lvl1pPr>
          </a:lstStyle>
          <a:p>
            <a:endParaRPr/>
          </a:p>
        </p:txBody>
      </p:sp>
      <p:sp>
        <p:nvSpPr>
          <p:cNvPr id="3622" name="Shape 3622"/>
          <p:cNvSpPr>
            <a:spLocks noGrp="1"/>
          </p:cNvSpPr>
          <p:nvPr>
            <p:ph type="pic" sz="quarter" idx="15"/>
          </p:nvPr>
        </p:nvSpPr>
        <p:spPr>
          <a:xfrm>
            <a:off x="2871487" y="2061770"/>
            <a:ext cx="2869167" cy="1778710"/>
          </a:xfrm>
          <a:prstGeom prst="rect">
            <a:avLst/>
          </a:prstGeom>
        </p:spPr>
        <p:txBody>
          <a:bodyPr lIns="91439" tIns="45719" rIns="91439" bIns="45719" anchor="t">
            <a:noAutofit/>
          </a:bodyPr>
          <a:lstStyle>
            <a:lvl1pPr>
              <a:defRPr sz="1333"/>
            </a:lvl1pPr>
          </a:lstStyle>
          <a:p>
            <a:endParaRPr/>
          </a:p>
        </p:txBody>
      </p:sp>
      <p:sp>
        <p:nvSpPr>
          <p:cNvPr id="3623" name="Shape 3623"/>
          <p:cNvSpPr>
            <a:spLocks noGrp="1"/>
          </p:cNvSpPr>
          <p:nvPr>
            <p:ph type="pic" sz="quarter" idx="16"/>
          </p:nvPr>
        </p:nvSpPr>
        <p:spPr>
          <a:xfrm>
            <a:off x="5947317" y="2061770"/>
            <a:ext cx="2190843" cy="2523293"/>
          </a:xfrm>
          <a:prstGeom prst="rect">
            <a:avLst/>
          </a:prstGeom>
        </p:spPr>
        <p:txBody>
          <a:bodyPr lIns="91439" tIns="45719" rIns="91439" bIns="45719" anchor="t">
            <a:noAutofit/>
          </a:bodyPr>
          <a:lstStyle>
            <a:lvl1pPr>
              <a:defRPr sz="1333"/>
            </a:lvl1pPr>
          </a:lstStyle>
          <a:p>
            <a:endParaRPr/>
          </a:p>
        </p:txBody>
      </p:sp>
      <p:sp>
        <p:nvSpPr>
          <p:cNvPr id="3624" name="Shape 3624"/>
          <p:cNvSpPr>
            <a:spLocks noGrp="1"/>
          </p:cNvSpPr>
          <p:nvPr>
            <p:ph type="pic" sz="quarter" idx="17"/>
          </p:nvPr>
        </p:nvSpPr>
        <p:spPr>
          <a:xfrm>
            <a:off x="874127" y="4415246"/>
            <a:ext cx="1790696" cy="2132762"/>
          </a:xfrm>
          <a:prstGeom prst="rect">
            <a:avLst/>
          </a:prstGeom>
        </p:spPr>
        <p:txBody>
          <a:bodyPr lIns="91439" tIns="45719" rIns="91439" bIns="45719" anchor="t">
            <a:noAutofit/>
          </a:bodyPr>
          <a:lstStyle>
            <a:lvl1pPr>
              <a:defRPr sz="1333"/>
            </a:lvl1pPr>
          </a:lstStyle>
          <a:p>
            <a:endParaRPr/>
          </a:p>
        </p:txBody>
      </p:sp>
      <p:sp>
        <p:nvSpPr>
          <p:cNvPr id="3625" name="Shape 3625"/>
          <p:cNvSpPr>
            <a:spLocks noGrp="1"/>
          </p:cNvSpPr>
          <p:nvPr>
            <p:ph type="pic" sz="quarter" idx="18"/>
          </p:nvPr>
        </p:nvSpPr>
        <p:spPr>
          <a:xfrm>
            <a:off x="2871487" y="4057339"/>
            <a:ext cx="2869167" cy="2494472"/>
          </a:xfrm>
          <a:prstGeom prst="rect">
            <a:avLst/>
          </a:prstGeom>
        </p:spPr>
        <p:txBody>
          <a:bodyPr lIns="91439" tIns="45719" rIns="91439" bIns="45719" anchor="t">
            <a:noAutofit/>
          </a:bodyPr>
          <a:lstStyle>
            <a:lvl1pPr>
              <a:defRPr sz="1333"/>
            </a:lvl1pPr>
          </a:lstStyle>
          <a:p>
            <a:endParaRPr/>
          </a:p>
        </p:txBody>
      </p:sp>
      <p:sp>
        <p:nvSpPr>
          <p:cNvPr id="3626" name="Shape 3626"/>
          <p:cNvSpPr>
            <a:spLocks noGrp="1"/>
          </p:cNvSpPr>
          <p:nvPr>
            <p:ph type="pic" sz="quarter" idx="19"/>
          </p:nvPr>
        </p:nvSpPr>
        <p:spPr>
          <a:xfrm>
            <a:off x="5947317" y="4825905"/>
            <a:ext cx="2615113" cy="1722108"/>
          </a:xfrm>
          <a:prstGeom prst="rect">
            <a:avLst/>
          </a:prstGeom>
        </p:spPr>
        <p:txBody>
          <a:bodyPr lIns="91439" tIns="45719" rIns="91439" bIns="45719" anchor="t">
            <a:noAutofit/>
          </a:bodyPr>
          <a:lstStyle>
            <a:lvl1pPr>
              <a:defRPr sz="1333"/>
            </a:lvl1pPr>
          </a:lstStyle>
          <a:p>
            <a:endParaRPr/>
          </a:p>
        </p:txBody>
      </p:sp>
      <p:sp>
        <p:nvSpPr>
          <p:cNvPr id="3627" name="Shape 3627"/>
          <p:cNvSpPr>
            <a:spLocks noGrp="1"/>
          </p:cNvSpPr>
          <p:nvPr>
            <p:ph type="pic" sz="quarter" idx="20"/>
          </p:nvPr>
        </p:nvSpPr>
        <p:spPr>
          <a:xfrm>
            <a:off x="8769093" y="4825905"/>
            <a:ext cx="2559257" cy="1716701"/>
          </a:xfrm>
          <a:prstGeom prst="rect">
            <a:avLst/>
          </a:prstGeom>
        </p:spPr>
        <p:txBody>
          <a:bodyPr lIns="91439" tIns="45719" rIns="91439" bIns="45719" anchor="t">
            <a:noAutofit/>
          </a:bodyPr>
          <a:lstStyle>
            <a:lvl1pPr>
              <a:defRPr sz="1333"/>
            </a:lvl1pPr>
          </a:lstStyle>
          <a:p>
            <a:endParaRPr/>
          </a:p>
        </p:txBody>
      </p:sp>
      <p:sp>
        <p:nvSpPr>
          <p:cNvPr id="3628" name="Shape 3628"/>
          <p:cNvSpPr>
            <a:spLocks noGrp="1"/>
          </p:cNvSpPr>
          <p:nvPr>
            <p:ph type="pic" sz="quarter" idx="21"/>
          </p:nvPr>
        </p:nvSpPr>
        <p:spPr>
          <a:xfrm>
            <a:off x="8344822" y="2061770"/>
            <a:ext cx="2983527" cy="2523293"/>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915937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635" name="Shape 3635"/>
          <p:cNvSpPr>
            <a:spLocks noGrp="1"/>
          </p:cNvSpPr>
          <p:nvPr>
            <p:ph type="pic" sz="quarter" idx="13"/>
          </p:nvPr>
        </p:nvSpPr>
        <p:spPr>
          <a:xfrm>
            <a:off x="587829" y="2054013"/>
            <a:ext cx="7290289" cy="4366373"/>
          </a:xfrm>
          <a:prstGeom prst="rect">
            <a:avLst/>
          </a:prstGeom>
        </p:spPr>
        <p:txBody>
          <a:bodyPr lIns="91439" tIns="45719" rIns="91439" bIns="45719" anchor="t">
            <a:noAutofit/>
          </a:bodyPr>
          <a:lstStyle>
            <a:lvl1pPr>
              <a:defRPr sz="1333"/>
            </a:lvl1pPr>
          </a:lstStyle>
          <a:p>
            <a:endParaRPr/>
          </a:p>
        </p:txBody>
      </p:sp>
      <p:sp>
        <p:nvSpPr>
          <p:cNvPr id="3636" name="Shape 3636"/>
          <p:cNvSpPr>
            <a:spLocks noGrp="1"/>
          </p:cNvSpPr>
          <p:nvPr>
            <p:ph type="pic" sz="quarter" idx="14"/>
          </p:nvPr>
        </p:nvSpPr>
        <p:spPr>
          <a:xfrm>
            <a:off x="8129072" y="2054013"/>
            <a:ext cx="1688896" cy="1277317"/>
          </a:xfrm>
          <a:prstGeom prst="rect">
            <a:avLst/>
          </a:prstGeom>
        </p:spPr>
        <p:txBody>
          <a:bodyPr lIns="91439" tIns="45719" rIns="91439" bIns="45719" anchor="t">
            <a:noAutofit/>
          </a:bodyPr>
          <a:lstStyle>
            <a:lvl1pPr>
              <a:defRPr sz="1333"/>
            </a:lvl1pPr>
          </a:lstStyle>
          <a:p>
            <a:endParaRPr/>
          </a:p>
        </p:txBody>
      </p:sp>
      <p:sp>
        <p:nvSpPr>
          <p:cNvPr id="3649" name="Shape 3649"/>
          <p:cNvSpPr>
            <a:spLocks noGrp="1"/>
          </p:cNvSpPr>
          <p:nvPr>
            <p:ph type="pic" sz="quarter" idx="16"/>
          </p:nvPr>
        </p:nvSpPr>
        <p:spPr>
          <a:xfrm>
            <a:off x="8129072" y="3598541"/>
            <a:ext cx="1688896" cy="1277317"/>
          </a:xfrm>
          <a:prstGeom prst="rect">
            <a:avLst/>
          </a:prstGeom>
        </p:spPr>
        <p:txBody>
          <a:bodyPr lIns="91439" tIns="45719" rIns="91439" bIns="45719" anchor="t">
            <a:noAutofit/>
          </a:bodyPr>
          <a:lstStyle>
            <a:lvl1pPr>
              <a:defRPr sz="1333"/>
            </a:lvl1pPr>
          </a:lstStyle>
          <a:p>
            <a:endParaRPr/>
          </a:p>
        </p:txBody>
      </p:sp>
      <p:sp>
        <p:nvSpPr>
          <p:cNvPr id="3650" name="Shape 3650"/>
          <p:cNvSpPr>
            <a:spLocks noGrp="1"/>
          </p:cNvSpPr>
          <p:nvPr>
            <p:ph type="pic" sz="quarter" idx="17"/>
          </p:nvPr>
        </p:nvSpPr>
        <p:spPr>
          <a:xfrm>
            <a:off x="8129072" y="5143069"/>
            <a:ext cx="1688896" cy="1277317"/>
          </a:xfrm>
          <a:prstGeom prst="rect">
            <a:avLst/>
          </a:prstGeom>
        </p:spPr>
        <p:txBody>
          <a:bodyPr lIns="91439" tIns="45719" rIns="91439" bIns="45719" anchor="t">
            <a:noAutofit/>
          </a:bodyPr>
          <a:lstStyle>
            <a:lvl1pPr>
              <a:defRPr sz="1333"/>
            </a:lvl1pPr>
          </a:lstStyle>
          <a:p>
            <a:endParaRPr/>
          </a:p>
        </p:txBody>
      </p:sp>
      <p:sp>
        <p:nvSpPr>
          <p:cNvPr id="3651" name="Shape 3651"/>
          <p:cNvSpPr>
            <a:spLocks noGrp="1"/>
          </p:cNvSpPr>
          <p:nvPr>
            <p:ph type="pic" sz="quarter" idx="18"/>
          </p:nvPr>
        </p:nvSpPr>
        <p:spPr>
          <a:xfrm>
            <a:off x="10068925" y="2054013"/>
            <a:ext cx="1688896" cy="1277317"/>
          </a:xfrm>
          <a:prstGeom prst="rect">
            <a:avLst/>
          </a:prstGeom>
        </p:spPr>
        <p:txBody>
          <a:bodyPr lIns="91439" tIns="45719" rIns="91439" bIns="45719" anchor="t">
            <a:noAutofit/>
          </a:bodyPr>
          <a:lstStyle>
            <a:lvl1pPr>
              <a:defRPr sz="1333"/>
            </a:lvl1pPr>
          </a:lstStyle>
          <a:p>
            <a:endParaRPr/>
          </a:p>
        </p:txBody>
      </p:sp>
      <p:sp>
        <p:nvSpPr>
          <p:cNvPr id="3652" name="Shape 3652"/>
          <p:cNvSpPr>
            <a:spLocks noGrp="1"/>
          </p:cNvSpPr>
          <p:nvPr>
            <p:ph type="pic" sz="quarter" idx="19"/>
          </p:nvPr>
        </p:nvSpPr>
        <p:spPr>
          <a:xfrm>
            <a:off x="10068925" y="3598541"/>
            <a:ext cx="1688896" cy="1277317"/>
          </a:xfrm>
          <a:prstGeom prst="rect">
            <a:avLst/>
          </a:prstGeom>
        </p:spPr>
        <p:txBody>
          <a:bodyPr lIns="91439" tIns="45719" rIns="91439" bIns="45719" anchor="t">
            <a:noAutofit/>
          </a:bodyPr>
          <a:lstStyle>
            <a:lvl1pPr>
              <a:defRPr sz="1333"/>
            </a:lvl1pPr>
          </a:lstStyle>
          <a:p>
            <a:endParaRPr/>
          </a:p>
        </p:txBody>
      </p:sp>
      <p:sp>
        <p:nvSpPr>
          <p:cNvPr id="3653" name="Shape 3653"/>
          <p:cNvSpPr>
            <a:spLocks noGrp="1"/>
          </p:cNvSpPr>
          <p:nvPr>
            <p:ph type="pic" sz="quarter" idx="20"/>
          </p:nvPr>
        </p:nvSpPr>
        <p:spPr>
          <a:xfrm>
            <a:off x="10068925" y="5143069"/>
            <a:ext cx="1688896" cy="127731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190135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722" name="Shape 3722"/>
          <p:cNvSpPr>
            <a:spLocks noGrp="1"/>
          </p:cNvSpPr>
          <p:nvPr>
            <p:ph type="pic" sz="quarter" idx="13"/>
          </p:nvPr>
        </p:nvSpPr>
        <p:spPr>
          <a:xfrm>
            <a:off x="8542337" y="2207569"/>
            <a:ext cx="3649663" cy="4290616"/>
          </a:xfrm>
          <a:prstGeom prst="parallelogram">
            <a:avLst>
              <a:gd name="adj" fmla="val 51680"/>
            </a:avLst>
          </a:prstGeom>
        </p:spPr>
        <p:txBody>
          <a:bodyPr lIns="91439" tIns="45719" rIns="91439" bIns="45719" anchor="t">
            <a:noAutofit/>
          </a:bodyPr>
          <a:lstStyle>
            <a:lvl1pPr>
              <a:defRPr sz="1333"/>
            </a:lvl1pPr>
          </a:lstStyle>
          <a:p>
            <a:endParaRPr/>
          </a:p>
        </p:txBody>
      </p:sp>
      <p:sp>
        <p:nvSpPr>
          <p:cNvPr id="3735" name="Shape 3735"/>
          <p:cNvSpPr>
            <a:spLocks noGrp="1"/>
          </p:cNvSpPr>
          <p:nvPr>
            <p:ph type="pic" sz="quarter" idx="15"/>
          </p:nvPr>
        </p:nvSpPr>
        <p:spPr>
          <a:xfrm>
            <a:off x="5026998" y="2207569"/>
            <a:ext cx="3649663" cy="4290616"/>
          </a:xfrm>
          <a:prstGeom prst="parallelogram">
            <a:avLst>
              <a:gd name="adj" fmla="val 51904"/>
            </a:avLst>
          </a:prstGeom>
        </p:spPr>
        <p:txBody>
          <a:bodyPr lIns="91439" tIns="45719" rIns="91439" bIns="45719" anchor="t">
            <a:noAutofit/>
          </a:bodyPr>
          <a:lstStyle>
            <a:lvl1pPr>
              <a:defRPr sz="1333"/>
            </a:lvl1pPr>
          </a:lstStyle>
          <a:p>
            <a:endParaRPr/>
          </a:p>
        </p:txBody>
      </p:sp>
      <p:sp>
        <p:nvSpPr>
          <p:cNvPr id="3736" name="Shape 3736"/>
          <p:cNvSpPr>
            <a:spLocks noGrp="1"/>
          </p:cNvSpPr>
          <p:nvPr>
            <p:ph type="pic" sz="quarter" idx="16"/>
          </p:nvPr>
        </p:nvSpPr>
        <p:spPr>
          <a:xfrm>
            <a:off x="4015441" y="511044"/>
            <a:ext cx="3649663" cy="4290616"/>
          </a:xfrm>
          <a:prstGeom prst="parallelogram">
            <a:avLst>
              <a:gd name="adj" fmla="val 51680"/>
            </a:avLst>
          </a:prstGeom>
        </p:spPr>
        <p:txBody>
          <a:bodyPr lIns="91439" tIns="45719" rIns="91439" bIns="45719" anchor="t">
            <a:noAutofit/>
          </a:bodyPr>
          <a:lstStyle>
            <a:lvl1pPr>
              <a:defRPr sz="1333"/>
            </a:lvl1pPr>
          </a:lstStyle>
          <a:p>
            <a:endParaRPr/>
          </a:p>
        </p:txBody>
      </p:sp>
      <p:sp>
        <p:nvSpPr>
          <p:cNvPr id="3737" name="Shape 3737"/>
          <p:cNvSpPr>
            <a:spLocks noGrp="1"/>
          </p:cNvSpPr>
          <p:nvPr>
            <p:ph type="pic" sz="quarter" idx="17"/>
          </p:nvPr>
        </p:nvSpPr>
        <p:spPr>
          <a:xfrm>
            <a:off x="7530779" y="511044"/>
            <a:ext cx="3649663" cy="4290616"/>
          </a:xfrm>
          <a:prstGeom prst="parallelogram">
            <a:avLst>
              <a:gd name="adj" fmla="val 51904"/>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7580281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ortfolio 23">
    <p:spTree>
      <p:nvGrpSpPr>
        <p:cNvPr id="1" name=""/>
        <p:cNvGrpSpPr/>
        <p:nvPr/>
      </p:nvGrpSpPr>
      <p:grpSpPr>
        <a:xfrm>
          <a:off x="0" y="0"/>
          <a:ext cx="0" cy="0"/>
          <a:chOff x="0" y="0"/>
          <a:chExt cx="0" cy="0"/>
        </a:xfrm>
      </p:grpSpPr>
      <p:sp>
        <p:nvSpPr>
          <p:cNvPr id="3890" name="Shape 3890"/>
          <p:cNvSpPr>
            <a:spLocks noGrp="1"/>
          </p:cNvSpPr>
          <p:nvPr>
            <p:ph type="pic" sz="quarter" idx="13"/>
          </p:nvPr>
        </p:nvSpPr>
        <p:spPr>
          <a:xfrm>
            <a:off x="639357" y="1069615"/>
            <a:ext cx="1703332" cy="2266091"/>
          </a:xfrm>
          <a:prstGeom prst="rect">
            <a:avLst/>
          </a:prstGeom>
        </p:spPr>
        <p:txBody>
          <a:bodyPr lIns="91439" tIns="45719" rIns="91439" bIns="45719" anchor="t">
            <a:noAutofit/>
          </a:bodyPr>
          <a:lstStyle>
            <a:lvl1pPr>
              <a:defRPr sz="1333"/>
            </a:lvl1pPr>
          </a:lstStyle>
          <a:p>
            <a:endParaRPr/>
          </a:p>
        </p:txBody>
      </p:sp>
      <p:sp>
        <p:nvSpPr>
          <p:cNvPr id="3903" name="Shape 3903"/>
          <p:cNvSpPr>
            <a:spLocks noGrp="1"/>
          </p:cNvSpPr>
          <p:nvPr>
            <p:ph type="pic" sz="quarter" idx="15"/>
          </p:nvPr>
        </p:nvSpPr>
        <p:spPr>
          <a:xfrm>
            <a:off x="639357" y="3442553"/>
            <a:ext cx="1703332" cy="2266091"/>
          </a:xfrm>
          <a:prstGeom prst="rect">
            <a:avLst/>
          </a:prstGeom>
        </p:spPr>
        <p:txBody>
          <a:bodyPr lIns="91439" tIns="45719" rIns="91439" bIns="45719" anchor="t">
            <a:noAutofit/>
          </a:bodyPr>
          <a:lstStyle>
            <a:lvl1pPr>
              <a:defRPr sz="1333"/>
            </a:lvl1pPr>
          </a:lstStyle>
          <a:p>
            <a:endParaRPr/>
          </a:p>
        </p:txBody>
      </p:sp>
      <p:sp>
        <p:nvSpPr>
          <p:cNvPr id="3904" name="Shape 3904"/>
          <p:cNvSpPr>
            <a:spLocks noGrp="1"/>
          </p:cNvSpPr>
          <p:nvPr>
            <p:ph type="pic" sz="quarter" idx="16"/>
          </p:nvPr>
        </p:nvSpPr>
        <p:spPr>
          <a:xfrm>
            <a:off x="2460253" y="1069615"/>
            <a:ext cx="1703332" cy="2266091"/>
          </a:xfrm>
          <a:prstGeom prst="rect">
            <a:avLst/>
          </a:prstGeom>
        </p:spPr>
        <p:txBody>
          <a:bodyPr lIns="91439" tIns="45719" rIns="91439" bIns="45719" anchor="t">
            <a:noAutofit/>
          </a:bodyPr>
          <a:lstStyle>
            <a:lvl1pPr>
              <a:defRPr sz="1333"/>
            </a:lvl1pPr>
          </a:lstStyle>
          <a:p>
            <a:endParaRPr/>
          </a:p>
        </p:txBody>
      </p:sp>
      <p:sp>
        <p:nvSpPr>
          <p:cNvPr id="3905" name="Shape 3905"/>
          <p:cNvSpPr>
            <a:spLocks noGrp="1"/>
          </p:cNvSpPr>
          <p:nvPr>
            <p:ph type="pic" sz="quarter" idx="17"/>
          </p:nvPr>
        </p:nvSpPr>
        <p:spPr>
          <a:xfrm>
            <a:off x="2460253" y="3442553"/>
            <a:ext cx="1703332" cy="2266091"/>
          </a:xfrm>
          <a:prstGeom prst="rect">
            <a:avLst/>
          </a:prstGeom>
        </p:spPr>
        <p:txBody>
          <a:bodyPr lIns="91439" tIns="45719" rIns="91439" bIns="45719" anchor="t">
            <a:noAutofit/>
          </a:bodyPr>
          <a:lstStyle>
            <a:lvl1pPr>
              <a:defRPr sz="1333"/>
            </a:lvl1pPr>
          </a:lstStyle>
          <a:p>
            <a:endParaRPr/>
          </a:p>
        </p:txBody>
      </p:sp>
      <p:sp>
        <p:nvSpPr>
          <p:cNvPr id="3906" name="Shape 3906"/>
          <p:cNvSpPr>
            <a:spLocks noGrp="1"/>
          </p:cNvSpPr>
          <p:nvPr>
            <p:ph type="pic" sz="quarter" idx="18"/>
          </p:nvPr>
        </p:nvSpPr>
        <p:spPr>
          <a:xfrm>
            <a:off x="4281154" y="1069615"/>
            <a:ext cx="1703332" cy="2266091"/>
          </a:xfrm>
          <a:prstGeom prst="rect">
            <a:avLst/>
          </a:prstGeom>
        </p:spPr>
        <p:txBody>
          <a:bodyPr lIns="91439" tIns="45719" rIns="91439" bIns="45719" anchor="t">
            <a:noAutofit/>
          </a:bodyPr>
          <a:lstStyle>
            <a:lvl1pPr>
              <a:defRPr sz="1333"/>
            </a:lvl1pPr>
          </a:lstStyle>
          <a:p>
            <a:endParaRPr/>
          </a:p>
        </p:txBody>
      </p:sp>
      <p:sp>
        <p:nvSpPr>
          <p:cNvPr id="3907" name="Shape 3907"/>
          <p:cNvSpPr>
            <a:spLocks noGrp="1"/>
          </p:cNvSpPr>
          <p:nvPr>
            <p:ph type="pic" sz="quarter" idx="19"/>
          </p:nvPr>
        </p:nvSpPr>
        <p:spPr>
          <a:xfrm>
            <a:off x="4281154" y="3442553"/>
            <a:ext cx="1703332" cy="2266091"/>
          </a:xfrm>
          <a:prstGeom prst="rect">
            <a:avLst/>
          </a:prstGeom>
        </p:spPr>
        <p:txBody>
          <a:bodyPr lIns="91439" tIns="45719" rIns="91439" bIns="45719" anchor="t">
            <a:noAutofit/>
          </a:bodyPr>
          <a:lstStyle>
            <a:lvl1pPr>
              <a:defRPr sz="1333"/>
            </a:lvl1pPr>
          </a:lstStyle>
          <a:p>
            <a:endParaRPr/>
          </a:p>
        </p:txBody>
      </p:sp>
      <p:sp>
        <p:nvSpPr>
          <p:cNvPr id="3908" name="Shape 3908"/>
          <p:cNvSpPr>
            <a:spLocks noGrp="1"/>
          </p:cNvSpPr>
          <p:nvPr>
            <p:ph type="pic" sz="quarter" idx="20"/>
          </p:nvPr>
        </p:nvSpPr>
        <p:spPr>
          <a:xfrm>
            <a:off x="6102055" y="1069615"/>
            <a:ext cx="1703332" cy="2266091"/>
          </a:xfrm>
          <a:prstGeom prst="rect">
            <a:avLst/>
          </a:prstGeom>
        </p:spPr>
        <p:txBody>
          <a:bodyPr lIns="91439" tIns="45719" rIns="91439" bIns="45719" anchor="t">
            <a:noAutofit/>
          </a:bodyPr>
          <a:lstStyle>
            <a:lvl1pPr>
              <a:defRPr sz="1333"/>
            </a:lvl1pPr>
          </a:lstStyle>
          <a:p>
            <a:endParaRPr/>
          </a:p>
        </p:txBody>
      </p:sp>
      <p:sp>
        <p:nvSpPr>
          <p:cNvPr id="3909" name="Shape 3909"/>
          <p:cNvSpPr>
            <a:spLocks noGrp="1"/>
          </p:cNvSpPr>
          <p:nvPr>
            <p:ph type="pic" sz="quarter" idx="21"/>
          </p:nvPr>
        </p:nvSpPr>
        <p:spPr>
          <a:xfrm>
            <a:off x="6102055" y="3442553"/>
            <a:ext cx="1703332" cy="2266091"/>
          </a:xfrm>
          <a:prstGeom prst="rect">
            <a:avLst/>
          </a:prstGeom>
        </p:spPr>
        <p:txBody>
          <a:bodyPr lIns="91439" tIns="45719" rIns="91439" bIns="45719" anchor="t">
            <a:noAutofit/>
          </a:bodyPr>
          <a:lstStyle>
            <a:lvl1pPr>
              <a:defRPr sz="1333"/>
            </a:lvl1pPr>
          </a:lstStyle>
          <a:p>
            <a:endParaRPr/>
          </a:p>
        </p:txBody>
      </p:sp>
      <p:sp>
        <p:nvSpPr>
          <p:cNvPr id="3910" name="Shape 3910"/>
          <p:cNvSpPr>
            <a:spLocks noGrp="1"/>
          </p:cNvSpPr>
          <p:nvPr>
            <p:ph type="pic" sz="quarter" idx="22"/>
          </p:nvPr>
        </p:nvSpPr>
        <p:spPr>
          <a:xfrm>
            <a:off x="7922955" y="1069615"/>
            <a:ext cx="1703332" cy="2266091"/>
          </a:xfrm>
          <a:prstGeom prst="rect">
            <a:avLst/>
          </a:prstGeom>
        </p:spPr>
        <p:txBody>
          <a:bodyPr lIns="91439" tIns="45719" rIns="91439" bIns="45719" anchor="t">
            <a:noAutofit/>
          </a:bodyPr>
          <a:lstStyle>
            <a:lvl1pPr>
              <a:defRPr sz="1333"/>
            </a:lvl1pPr>
          </a:lstStyle>
          <a:p>
            <a:endParaRPr/>
          </a:p>
        </p:txBody>
      </p:sp>
      <p:sp>
        <p:nvSpPr>
          <p:cNvPr id="3911" name="Shape 3911"/>
          <p:cNvSpPr>
            <a:spLocks noGrp="1"/>
          </p:cNvSpPr>
          <p:nvPr>
            <p:ph type="pic" sz="quarter" idx="23"/>
          </p:nvPr>
        </p:nvSpPr>
        <p:spPr>
          <a:xfrm>
            <a:off x="7922955" y="3442553"/>
            <a:ext cx="1703332" cy="2266091"/>
          </a:xfrm>
          <a:prstGeom prst="rect">
            <a:avLst/>
          </a:prstGeom>
        </p:spPr>
        <p:txBody>
          <a:bodyPr lIns="91439" tIns="45719" rIns="91439" bIns="45719" anchor="t">
            <a:noAutofit/>
          </a:bodyPr>
          <a:lstStyle>
            <a:lvl1pPr>
              <a:defRPr sz="1333"/>
            </a:lvl1pPr>
          </a:lstStyle>
          <a:p>
            <a:endParaRPr/>
          </a:p>
        </p:txBody>
      </p:sp>
      <p:sp>
        <p:nvSpPr>
          <p:cNvPr id="3912" name="Shape 3912"/>
          <p:cNvSpPr>
            <a:spLocks noGrp="1"/>
          </p:cNvSpPr>
          <p:nvPr>
            <p:ph type="pic" sz="quarter" idx="24"/>
          </p:nvPr>
        </p:nvSpPr>
        <p:spPr>
          <a:xfrm>
            <a:off x="9743853" y="1069615"/>
            <a:ext cx="1703332" cy="2266091"/>
          </a:xfrm>
          <a:prstGeom prst="rect">
            <a:avLst/>
          </a:prstGeom>
        </p:spPr>
        <p:txBody>
          <a:bodyPr lIns="91439" tIns="45719" rIns="91439" bIns="45719" anchor="t">
            <a:noAutofit/>
          </a:bodyPr>
          <a:lstStyle>
            <a:lvl1pPr>
              <a:defRPr sz="1333"/>
            </a:lvl1pPr>
          </a:lstStyle>
          <a:p>
            <a:endParaRPr/>
          </a:p>
        </p:txBody>
      </p:sp>
      <p:sp>
        <p:nvSpPr>
          <p:cNvPr id="3913" name="Shape 3913"/>
          <p:cNvSpPr>
            <a:spLocks noGrp="1"/>
          </p:cNvSpPr>
          <p:nvPr>
            <p:ph type="pic" sz="quarter" idx="25"/>
          </p:nvPr>
        </p:nvSpPr>
        <p:spPr>
          <a:xfrm>
            <a:off x="9743853" y="3442553"/>
            <a:ext cx="1703332" cy="2266091"/>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988462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rtfolio 25">
    <p:spTree>
      <p:nvGrpSpPr>
        <p:cNvPr id="1" name=""/>
        <p:cNvGrpSpPr/>
        <p:nvPr/>
      </p:nvGrpSpPr>
      <p:grpSpPr>
        <a:xfrm>
          <a:off x="0" y="0"/>
          <a:ext cx="0" cy="0"/>
          <a:chOff x="0" y="0"/>
          <a:chExt cx="0" cy="0"/>
        </a:xfrm>
      </p:grpSpPr>
      <p:sp>
        <p:nvSpPr>
          <p:cNvPr id="3944" name="Shape 3944"/>
          <p:cNvSpPr>
            <a:spLocks noGrp="1"/>
          </p:cNvSpPr>
          <p:nvPr>
            <p:ph type="pic" sz="quarter" idx="13"/>
          </p:nvPr>
        </p:nvSpPr>
        <p:spPr>
          <a:xfrm>
            <a:off x="649330" y="1157223"/>
            <a:ext cx="2567673" cy="2176820"/>
          </a:xfrm>
          <a:prstGeom prst="rect">
            <a:avLst/>
          </a:prstGeom>
        </p:spPr>
        <p:txBody>
          <a:bodyPr lIns="91439" tIns="45719" rIns="91439" bIns="45719" anchor="t">
            <a:noAutofit/>
          </a:bodyPr>
          <a:lstStyle>
            <a:lvl1pPr>
              <a:defRPr sz="1333"/>
            </a:lvl1pPr>
          </a:lstStyle>
          <a:p>
            <a:endParaRPr/>
          </a:p>
        </p:txBody>
      </p:sp>
      <p:sp>
        <p:nvSpPr>
          <p:cNvPr id="3957" name="Shape 3957"/>
          <p:cNvSpPr>
            <a:spLocks noGrp="1"/>
          </p:cNvSpPr>
          <p:nvPr>
            <p:ph type="pic" sz="quarter" idx="15"/>
          </p:nvPr>
        </p:nvSpPr>
        <p:spPr>
          <a:xfrm>
            <a:off x="649330" y="3488138"/>
            <a:ext cx="2567673" cy="2176820"/>
          </a:xfrm>
          <a:prstGeom prst="rect">
            <a:avLst/>
          </a:prstGeom>
        </p:spPr>
        <p:txBody>
          <a:bodyPr lIns="91439" tIns="45719" rIns="91439" bIns="45719" anchor="t">
            <a:noAutofit/>
          </a:bodyPr>
          <a:lstStyle>
            <a:lvl1pPr>
              <a:defRPr sz="1333"/>
            </a:lvl1pPr>
          </a:lstStyle>
          <a:p>
            <a:endParaRPr/>
          </a:p>
        </p:txBody>
      </p:sp>
      <p:sp>
        <p:nvSpPr>
          <p:cNvPr id="3958" name="Shape 3958"/>
          <p:cNvSpPr>
            <a:spLocks noGrp="1"/>
          </p:cNvSpPr>
          <p:nvPr>
            <p:ph type="pic" sz="quarter" idx="16"/>
          </p:nvPr>
        </p:nvSpPr>
        <p:spPr>
          <a:xfrm>
            <a:off x="3392120" y="1157223"/>
            <a:ext cx="2567673" cy="2176820"/>
          </a:xfrm>
          <a:prstGeom prst="rect">
            <a:avLst/>
          </a:prstGeom>
        </p:spPr>
        <p:txBody>
          <a:bodyPr lIns="91439" tIns="45719" rIns="91439" bIns="45719" anchor="t">
            <a:noAutofit/>
          </a:bodyPr>
          <a:lstStyle>
            <a:lvl1pPr>
              <a:defRPr sz="1333"/>
            </a:lvl1pPr>
          </a:lstStyle>
          <a:p>
            <a:endParaRPr/>
          </a:p>
        </p:txBody>
      </p:sp>
      <p:sp>
        <p:nvSpPr>
          <p:cNvPr id="3959" name="Shape 3959"/>
          <p:cNvSpPr>
            <a:spLocks noGrp="1"/>
          </p:cNvSpPr>
          <p:nvPr>
            <p:ph type="pic" sz="quarter" idx="17"/>
          </p:nvPr>
        </p:nvSpPr>
        <p:spPr>
          <a:xfrm>
            <a:off x="3392120" y="3488138"/>
            <a:ext cx="2567673" cy="2176820"/>
          </a:xfrm>
          <a:prstGeom prst="rect">
            <a:avLst/>
          </a:prstGeom>
        </p:spPr>
        <p:txBody>
          <a:bodyPr lIns="91439" tIns="45719" rIns="91439" bIns="45719" anchor="t">
            <a:noAutofit/>
          </a:bodyPr>
          <a:lstStyle>
            <a:lvl1pPr>
              <a:defRPr sz="1333"/>
            </a:lvl1pPr>
          </a:lstStyle>
          <a:p>
            <a:endParaRPr/>
          </a:p>
        </p:txBody>
      </p:sp>
      <p:sp>
        <p:nvSpPr>
          <p:cNvPr id="3960" name="Shape 3960"/>
          <p:cNvSpPr>
            <a:spLocks noGrp="1"/>
          </p:cNvSpPr>
          <p:nvPr>
            <p:ph type="pic" sz="quarter" idx="18"/>
          </p:nvPr>
        </p:nvSpPr>
        <p:spPr>
          <a:xfrm>
            <a:off x="6134904" y="1157223"/>
            <a:ext cx="2567673" cy="2176820"/>
          </a:xfrm>
          <a:prstGeom prst="rect">
            <a:avLst/>
          </a:prstGeom>
        </p:spPr>
        <p:txBody>
          <a:bodyPr lIns="91439" tIns="45719" rIns="91439" bIns="45719" anchor="t">
            <a:noAutofit/>
          </a:bodyPr>
          <a:lstStyle>
            <a:lvl1pPr>
              <a:defRPr sz="1333"/>
            </a:lvl1pPr>
          </a:lstStyle>
          <a:p>
            <a:endParaRPr/>
          </a:p>
        </p:txBody>
      </p:sp>
      <p:sp>
        <p:nvSpPr>
          <p:cNvPr id="3961" name="Shape 3961"/>
          <p:cNvSpPr>
            <a:spLocks noGrp="1"/>
          </p:cNvSpPr>
          <p:nvPr>
            <p:ph type="pic" sz="quarter" idx="19"/>
          </p:nvPr>
        </p:nvSpPr>
        <p:spPr>
          <a:xfrm>
            <a:off x="6134904" y="3488138"/>
            <a:ext cx="2567673" cy="2176820"/>
          </a:xfrm>
          <a:prstGeom prst="rect">
            <a:avLst/>
          </a:prstGeom>
        </p:spPr>
        <p:txBody>
          <a:bodyPr lIns="91439" tIns="45719" rIns="91439" bIns="45719" anchor="t">
            <a:noAutofit/>
          </a:bodyPr>
          <a:lstStyle>
            <a:lvl1pPr>
              <a:defRPr sz="1333"/>
            </a:lvl1pPr>
          </a:lstStyle>
          <a:p>
            <a:endParaRPr/>
          </a:p>
        </p:txBody>
      </p:sp>
      <p:sp>
        <p:nvSpPr>
          <p:cNvPr id="3962" name="Shape 3962"/>
          <p:cNvSpPr>
            <a:spLocks noGrp="1"/>
          </p:cNvSpPr>
          <p:nvPr>
            <p:ph type="pic" sz="quarter" idx="20"/>
          </p:nvPr>
        </p:nvSpPr>
        <p:spPr>
          <a:xfrm>
            <a:off x="8877692" y="1157223"/>
            <a:ext cx="2567673" cy="2176820"/>
          </a:xfrm>
          <a:prstGeom prst="rect">
            <a:avLst/>
          </a:prstGeom>
        </p:spPr>
        <p:txBody>
          <a:bodyPr lIns="91439" tIns="45719" rIns="91439" bIns="45719" anchor="t">
            <a:noAutofit/>
          </a:bodyPr>
          <a:lstStyle>
            <a:lvl1pPr>
              <a:defRPr sz="1333"/>
            </a:lvl1pPr>
          </a:lstStyle>
          <a:p>
            <a:endParaRPr/>
          </a:p>
        </p:txBody>
      </p:sp>
      <p:sp>
        <p:nvSpPr>
          <p:cNvPr id="3963" name="Shape 3963"/>
          <p:cNvSpPr>
            <a:spLocks noGrp="1"/>
          </p:cNvSpPr>
          <p:nvPr>
            <p:ph type="pic" sz="quarter" idx="21"/>
          </p:nvPr>
        </p:nvSpPr>
        <p:spPr>
          <a:xfrm>
            <a:off x="8877692" y="3488138"/>
            <a:ext cx="2567673" cy="21768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8434364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rtfolio 26">
    <p:spTree>
      <p:nvGrpSpPr>
        <p:cNvPr id="1" name=""/>
        <p:cNvGrpSpPr/>
        <p:nvPr/>
      </p:nvGrpSpPr>
      <p:grpSpPr>
        <a:xfrm>
          <a:off x="0" y="0"/>
          <a:ext cx="0" cy="0"/>
          <a:chOff x="0" y="0"/>
          <a:chExt cx="0" cy="0"/>
        </a:xfrm>
      </p:grpSpPr>
      <p:sp>
        <p:nvSpPr>
          <p:cNvPr id="3970" name="Shape 3970"/>
          <p:cNvSpPr>
            <a:spLocks noGrp="1"/>
          </p:cNvSpPr>
          <p:nvPr>
            <p:ph type="pic" sz="quarter" idx="13"/>
          </p:nvPr>
        </p:nvSpPr>
        <p:spPr>
          <a:xfrm>
            <a:off x="649334" y="1118037"/>
            <a:ext cx="3460751" cy="2176820"/>
          </a:xfrm>
          <a:prstGeom prst="rect">
            <a:avLst/>
          </a:prstGeom>
        </p:spPr>
        <p:txBody>
          <a:bodyPr lIns="91439" tIns="45719" rIns="91439" bIns="45719" anchor="t">
            <a:noAutofit/>
          </a:bodyPr>
          <a:lstStyle>
            <a:lvl1pPr>
              <a:defRPr sz="1333"/>
            </a:lvl1pPr>
          </a:lstStyle>
          <a:p>
            <a:endParaRPr/>
          </a:p>
        </p:txBody>
      </p:sp>
      <p:sp>
        <p:nvSpPr>
          <p:cNvPr id="3983" name="Shape 3983"/>
          <p:cNvSpPr>
            <a:spLocks noGrp="1"/>
          </p:cNvSpPr>
          <p:nvPr>
            <p:ph type="pic" sz="quarter" idx="15"/>
          </p:nvPr>
        </p:nvSpPr>
        <p:spPr>
          <a:xfrm>
            <a:off x="649334" y="3485306"/>
            <a:ext cx="3460751" cy="2176820"/>
          </a:xfrm>
          <a:prstGeom prst="rect">
            <a:avLst/>
          </a:prstGeom>
        </p:spPr>
        <p:txBody>
          <a:bodyPr lIns="91439" tIns="45719" rIns="91439" bIns="45719" anchor="t">
            <a:noAutofit/>
          </a:bodyPr>
          <a:lstStyle>
            <a:lvl1pPr>
              <a:defRPr sz="1333"/>
            </a:lvl1pPr>
          </a:lstStyle>
          <a:p>
            <a:endParaRPr/>
          </a:p>
        </p:txBody>
      </p:sp>
      <p:sp>
        <p:nvSpPr>
          <p:cNvPr id="3984" name="Shape 3984"/>
          <p:cNvSpPr>
            <a:spLocks noGrp="1"/>
          </p:cNvSpPr>
          <p:nvPr>
            <p:ph type="pic" sz="quarter" idx="16"/>
          </p:nvPr>
        </p:nvSpPr>
        <p:spPr>
          <a:xfrm>
            <a:off x="4315079" y="1118037"/>
            <a:ext cx="3460751" cy="2176820"/>
          </a:xfrm>
          <a:prstGeom prst="rect">
            <a:avLst/>
          </a:prstGeom>
        </p:spPr>
        <p:txBody>
          <a:bodyPr lIns="91439" tIns="45719" rIns="91439" bIns="45719" anchor="t">
            <a:noAutofit/>
          </a:bodyPr>
          <a:lstStyle>
            <a:lvl1pPr>
              <a:defRPr sz="1333"/>
            </a:lvl1pPr>
          </a:lstStyle>
          <a:p>
            <a:endParaRPr/>
          </a:p>
        </p:txBody>
      </p:sp>
      <p:sp>
        <p:nvSpPr>
          <p:cNvPr id="3985" name="Shape 3985"/>
          <p:cNvSpPr>
            <a:spLocks noGrp="1"/>
          </p:cNvSpPr>
          <p:nvPr>
            <p:ph type="pic" sz="quarter" idx="17"/>
          </p:nvPr>
        </p:nvSpPr>
        <p:spPr>
          <a:xfrm>
            <a:off x="4315079" y="3485306"/>
            <a:ext cx="3460751" cy="2176820"/>
          </a:xfrm>
          <a:prstGeom prst="rect">
            <a:avLst/>
          </a:prstGeom>
        </p:spPr>
        <p:txBody>
          <a:bodyPr lIns="91439" tIns="45719" rIns="91439" bIns="45719" anchor="t">
            <a:noAutofit/>
          </a:bodyPr>
          <a:lstStyle>
            <a:lvl1pPr>
              <a:defRPr sz="1333"/>
            </a:lvl1pPr>
          </a:lstStyle>
          <a:p>
            <a:endParaRPr/>
          </a:p>
        </p:txBody>
      </p:sp>
      <p:sp>
        <p:nvSpPr>
          <p:cNvPr id="3986" name="Shape 3986"/>
          <p:cNvSpPr>
            <a:spLocks noGrp="1"/>
          </p:cNvSpPr>
          <p:nvPr>
            <p:ph type="pic" sz="quarter" idx="18"/>
          </p:nvPr>
        </p:nvSpPr>
        <p:spPr>
          <a:xfrm>
            <a:off x="7980823" y="1118037"/>
            <a:ext cx="3460751" cy="2176820"/>
          </a:xfrm>
          <a:prstGeom prst="rect">
            <a:avLst/>
          </a:prstGeom>
        </p:spPr>
        <p:txBody>
          <a:bodyPr lIns="91439" tIns="45719" rIns="91439" bIns="45719" anchor="t">
            <a:noAutofit/>
          </a:bodyPr>
          <a:lstStyle>
            <a:lvl1pPr>
              <a:defRPr sz="1333"/>
            </a:lvl1pPr>
          </a:lstStyle>
          <a:p>
            <a:endParaRPr/>
          </a:p>
        </p:txBody>
      </p:sp>
      <p:sp>
        <p:nvSpPr>
          <p:cNvPr id="3987" name="Shape 3987"/>
          <p:cNvSpPr>
            <a:spLocks noGrp="1"/>
          </p:cNvSpPr>
          <p:nvPr>
            <p:ph type="pic" sz="quarter" idx="19"/>
          </p:nvPr>
        </p:nvSpPr>
        <p:spPr>
          <a:xfrm>
            <a:off x="7980823" y="3485306"/>
            <a:ext cx="3460751" cy="21768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0806399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ortfolio 27">
    <p:spTree>
      <p:nvGrpSpPr>
        <p:cNvPr id="1" name=""/>
        <p:cNvGrpSpPr/>
        <p:nvPr/>
      </p:nvGrpSpPr>
      <p:grpSpPr>
        <a:xfrm>
          <a:off x="0" y="0"/>
          <a:ext cx="0" cy="0"/>
          <a:chOff x="0" y="0"/>
          <a:chExt cx="0" cy="0"/>
        </a:xfrm>
      </p:grpSpPr>
      <p:sp>
        <p:nvSpPr>
          <p:cNvPr id="3994" name="Shape 3994"/>
          <p:cNvSpPr>
            <a:spLocks noGrp="1"/>
          </p:cNvSpPr>
          <p:nvPr>
            <p:ph type="pic" sz="quarter" idx="13"/>
          </p:nvPr>
        </p:nvSpPr>
        <p:spPr>
          <a:xfrm>
            <a:off x="649330" y="1405055"/>
            <a:ext cx="3276601" cy="1587500"/>
          </a:xfrm>
          <a:prstGeom prst="rect">
            <a:avLst/>
          </a:prstGeom>
        </p:spPr>
        <p:txBody>
          <a:bodyPr lIns="91439" tIns="45719" rIns="91439" bIns="45719" anchor="t">
            <a:noAutofit/>
          </a:bodyPr>
          <a:lstStyle>
            <a:lvl1pPr>
              <a:defRPr sz="1333"/>
            </a:lvl1pPr>
          </a:lstStyle>
          <a:p>
            <a:endParaRPr/>
          </a:p>
        </p:txBody>
      </p:sp>
      <p:sp>
        <p:nvSpPr>
          <p:cNvPr id="4007" name="Shape 4007"/>
          <p:cNvSpPr>
            <a:spLocks noGrp="1"/>
          </p:cNvSpPr>
          <p:nvPr>
            <p:ph type="pic" sz="quarter" idx="15"/>
          </p:nvPr>
        </p:nvSpPr>
        <p:spPr>
          <a:xfrm>
            <a:off x="649330" y="3848531"/>
            <a:ext cx="3276601" cy="1587500"/>
          </a:xfrm>
          <a:prstGeom prst="rect">
            <a:avLst/>
          </a:prstGeom>
        </p:spPr>
        <p:txBody>
          <a:bodyPr lIns="91439" tIns="45719" rIns="91439" bIns="45719" anchor="t">
            <a:noAutofit/>
          </a:bodyPr>
          <a:lstStyle>
            <a:lvl1pPr>
              <a:defRPr sz="1333"/>
            </a:lvl1pPr>
          </a:lstStyle>
          <a:p>
            <a:endParaRPr/>
          </a:p>
        </p:txBody>
      </p:sp>
      <p:sp>
        <p:nvSpPr>
          <p:cNvPr id="4008" name="Shape 4008"/>
          <p:cNvSpPr>
            <a:spLocks noGrp="1"/>
          </p:cNvSpPr>
          <p:nvPr>
            <p:ph type="pic" sz="quarter" idx="16"/>
          </p:nvPr>
        </p:nvSpPr>
        <p:spPr>
          <a:xfrm>
            <a:off x="4408616" y="1405055"/>
            <a:ext cx="3276601" cy="1587500"/>
          </a:xfrm>
          <a:prstGeom prst="rect">
            <a:avLst/>
          </a:prstGeom>
        </p:spPr>
        <p:txBody>
          <a:bodyPr lIns="91439" tIns="45719" rIns="91439" bIns="45719" anchor="t">
            <a:noAutofit/>
          </a:bodyPr>
          <a:lstStyle>
            <a:lvl1pPr>
              <a:defRPr sz="1333"/>
            </a:lvl1pPr>
          </a:lstStyle>
          <a:p>
            <a:endParaRPr/>
          </a:p>
        </p:txBody>
      </p:sp>
      <p:sp>
        <p:nvSpPr>
          <p:cNvPr id="4009" name="Shape 4009"/>
          <p:cNvSpPr>
            <a:spLocks noGrp="1"/>
          </p:cNvSpPr>
          <p:nvPr>
            <p:ph type="pic" sz="quarter" idx="17"/>
          </p:nvPr>
        </p:nvSpPr>
        <p:spPr>
          <a:xfrm>
            <a:off x="4408616" y="3848531"/>
            <a:ext cx="3276601" cy="1587500"/>
          </a:xfrm>
          <a:prstGeom prst="rect">
            <a:avLst/>
          </a:prstGeom>
        </p:spPr>
        <p:txBody>
          <a:bodyPr lIns="91439" tIns="45719" rIns="91439" bIns="45719" anchor="t">
            <a:noAutofit/>
          </a:bodyPr>
          <a:lstStyle>
            <a:lvl1pPr>
              <a:defRPr sz="1333"/>
            </a:lvl1pPr>
          </a:lstStyle>
          <a:p>
            <a:endParaRPr/>
          </a:p>
        </p:txBody>
      </p:sp>
      <p:sp>
        <p:nvSpPr>
          <p:cNvPr id="4010" name="Shape 4010"/>
          <p:cNvSpPr>
            <a:spLocks noGrp="1"/>
          </p:cNvSpPr>
          <p:nvPr>
            <p:ph type="pic" sz="quarter" idx="18"/>
          </p:nvPr>
        </p:nvSpPr>
        <p:spPr>
          <a:xfrm>
            <a:off x="8167901" y="1405055"/>
            <a:ext cx="3276601" cy="1587500"/>
          </a:xfrm>
          <a:prstGeom prst="rect">
            <a:avLst/>
          </a:prstGeom>
        </p:spPr>
        <p:txBody>
          <a:bodyPr lIns="91439" tIns="45719" rIns="91439" bIns="45719" anchor="t">
            <a:noAutofit/>
          </a:bodyPr>
          <a:lstStyle>
            <a:lvl1pPr>
              <a:defRPr sz="1333"/>
            </a:lvl1pPr>
          </a:lstStyle>
          <a:p>
            <a:endParaRPr/>
          </a:p>
        </p:txBody>
      </p:sp>
      <p:sp>
        <p:nvSpPr>
          <p:cNvPr id="4011" name="Shape 4011"/>
          <p:cNvSpPr>
            <a:spLocks noGrp="1"/>
          </p:cNvSpPr>
          <p:nvPr>
            <p:ph type="pic" sz="quarter" idx="19"/>
          </p:nvPr>
        </p:nvSpPr>
        <p:spPr>
          <a:xfrm>
            <a:off x="8167901" y="3848531"/>
            <a:ext cx="3276601" cy="15875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329068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eet our design team">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700381" y="1483785"/>
            <a:ext cx="1977204" cy="3464983"/>
          </a:xfrm>
          <a:prstGeom prst="rect">
            <a:avLst/>
          </a:prstGeom>
        </p:spPr>
        <p:txBody>
          <a:bodyPr vert="horz"/>
          <a:lstStyle/>
          <a:p>
            <a:endParaRPr lang="en-US"/>
          </a:p>
        </p:txBody>
      </p:sp>
      <p:sp>
        <p:nvSpPr>
          <p:cNvPr id="27" name="Picture Placeholder 25"/>
          <p:cNvSpPr>
            <a:spLocks noGrp="1"/>
          </p:cNvSpPr>
          <p:nvPr>
            <p:ph type="pic" sz="quarter" idx="11"/>
          </p:nvPr>
        </p:nvSpPr>
        <p:spPr>
          <a:xfrm>
            <a:off x="3249181" y="1483785"/>
            <a:ext cx="1281607" cy="3464983"/>
          </a:xfrm>
          <a:prstGeom prst="rect">
            <a:avLst/>
          </a:prstGeom>
        </p:spPr>
        <p:txBody>
          <a:bodyPr vert="horz"/>
          <a:lstStyle/>
          <a:p>
            <a:endParaRPr lang="en-US"/>
          </a:p>
        </p:txBody>
      </p:sp>
      <p:sp>
        <p:nvSpPr>
          <p:cNvPr id="28" name="Picture Placeholder 25"/>
          <p:cNvSpPr>
            <a:spLocks noGrp="1"/>
          </p:cNvSpPr>
          <p:nvPr>
            <p:ph type="pic" sz="quarter" idx="12"/>
          </p:nvPr>
        </p:nvSpPr>
        <p:spPr>
          <a:xfrm>
            <a:off x="4979408" y="1483785"/>
            <a:ext cx="2267155" cy="3464983"/>
          </a:xfrm>
          <a:prstGeom prst="rect">
            <a:avLst/>
          </a:prstGeom>
        </p:spPr>
        <p:txBody>
          <a:bodyPr vert="horz"/>
          <a:lstStyle/>
          <a:p>
            <a:endParaRPr lang="en-US"/>
          </a:p>
        </p:txBody>
      </p:sp>
      <p:sp>
        <p:nvSpPr>
          <p:cNvPr id="29" name="Picture Placeholder 25"/>
          <p:cNvSpPr>
            <a:spLocks noGrp="1"/>
          </p:cNvSpPr>
          <p:nvPr>
            <p:ph type="pic" sz="quarter" idx="13"/>
          </p:nvPr>
        </p:nvSpPr>
        <p:spPr>
          <a:xfrm>
            <a:off x="7560698" y="1483785"/>
            <a:ext cx="1286743" cy="3464983"/>
          </a:xfrm>
          <a:prstGeom prst="rect">
            <a:avLst/>
          </a:prstGeom>
        </p:spPr>
        <p:txBody>
          <a:bodyPr vert="horz"/>
          <a:lstStyle/>
          <a:p>
            <a:endParaRPr lang="en-US"/>
          </a:p>
        </p:txBody>
      </p:sp>
      <p:sp>
        <p:nvSpPr>
          <p:cNvPr id="30" name="Picture Placeholder 25"/>
          <p:cNvSpPr>
            <a:spLocks noGrp="1"/>
          </p:cNvSpPr>
          <p:nvPr>
            <p:ph type="pic" sz="quarter" idx="14"/>
          </p:nvPr>
        </p:nvSpPr>
        <p:spPr>
          <a:xfrm>
            <a:off x="9740117" y="1483785"/>
            <a:ext cx="1410736" cy="3464983"/>
          </a:xfrm>
          <a:prstGeom prst="rect">
            <a:avLst/>
          </a:prstGeom>
        </p:spPr>
        <p:txBody>
          <a:bodyPr vert="horz"/>
          <a:lstStyle/>
          <a:p>
            <a:endParaRPr lang="en-US"/>
          </a:p>
        </p:txBody>
      </p:sp>
    </p:spTree>
    <p:extLst>
      <p:ext uri="{BB962C8B-B14F-4D97-AF65-F5344CB8AC3E}">
        <p14:creationId xmlns:p14="http://schemas.microsoft.com/office/powerpoint/2010/main" val="3215541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rot="2700000">
            <a:off x="2636456" y="1940524"/>
            <a:ext cx="2014416" cy="2012753"/>
          </a:xfrm>
          <a:prstGeom prst="rect">
            <a:avLst/>
          </a:prstGeom>
        </p:spPr>
        <p:txBody>
          <a:bodyPr vert="horz"/>
          <a:lstStyle>
            <a:lvl1pPr>
              <a:defRPr>
                <a:solidFill>
                  <a:srgbClr val="7B838B"/>
                </a:solidFill>
              </a:defRPr>
            </a:lvl1pPr>
          </a:lstStyle>
          <a:p>
            <a:endParaRPr lang="en-US"/>
          </a:p>
        </p:txBody>
      </p:sp>
      <p:sp>
        <p:nvSpPr>
          <p:cNvPr id="28" name="Picture Placeholder 26"/>
          <p:cNvSpPr>
            <a:spLocks noGrp="1"/>
          </p:cNvSpPr>
          <p:nvPr>
            <p:ph type="pic" sz="quarter" idx="11"/>
          </p:nvPr>
        </p:nvSpPr>
        <p:spPr>
          <a:xfrm rot="2700000">
            <a:off x="5823580" y="1940524"/>
            <a:ext cx="2014416" cy="2012753"/>
          </a:xfrm>
          <a:prstGeom prst="rect">
            <a:avLst/>
          </a:prstGeom>
        </p:spPr>
        <p:txBody>
          <a:bodyPr vert="horz"/>
          <a:lstStyle>
            <a:lvl1pPr>
              <a:defRPr>
                <a:solidFill>
                  <a:srgbClr val="7B838B"/>
                </a:solidFill>
              </a:defRPr>
            </a:lvl1pPr>
          </a:lstStyle>
          <a:p>
            <a:endParaRPr lang="en-US"/>
          </a:p>
        </p:txBody>
      </p:sp>
      <p:sp>
        <p:nvSpPr>
          <p:cNvPr id="29" name="Picture Placeholder 26"/>
          <p:cNvSpPr>
            <a:spLocks noGrp="1"/>
          </p:cNvSpPr>
          <p:nvPr>
            <p:ph type="pic" sz="quarter" idx="12"/>
          </p:nvPr>
        </p:nvSpPr>
        <p:spPr>
          <a:xfrm rot="2700000">
            <a:off x="9009175" y="1940524"/>
            <a:ext cx="2014416" cy="2012753"/>
          </a:xfrm>
          <a:prstGeom prst="rect">
            <a:avLst/>
          </a:prstGeom>
        </p:spPr>
        <p:txBody>
          <a:bodyPr vert="horz"/>
          <a:lstStyle>
            <a:lvl1pPr>
              <a:defRPr>
                <a:solidFill>
                  <a:srgbClr val="7B838B"/>
                </a:solidFill>
              </a:defRPr>
            </a:lvl1pPr>
          </a:lstStyle>
          <a:p>
            <a:endParaRPr lang="en-US"/>
          </a:p>
        </p:txBody>
      </p:sp>
      <p:sp>
        <p:nvSpPr>
          <p:cNvPr id="30" name="Picture Placeholder 26"/>
          <p:cNvSpPr>
            <a:spLocks noGrp="1"/>
          </p:cNvSpPr>
          <p:nvPr>
            <p:ph type="pic" sz="quarter" idx="13"/>
          </p:nvPr>
        </p:nvSpPr>
        <p:spPr>
          <a:xfrm rot="2700000">
            <a:off x="1031379" y="3496162"/>
            <a:ext cx="2014416" cy="2012753"/>
          </a:xfrm>
          <a:prstGeom prst="rect">
            <a:avLst/>
          </a:prstGeom>
        </p:spPr>
        <p:txBody>
          <a:bodyPr vert="horz"/>
          <a:lstStyle>
            <a:lvl1pPr>
              <a:defRPr>
                <a:solidFill>
                  <a:srgbClr val="7B838B"/>
                </a:solidFill>
              </a:defRPr>
            </a:lvl1pPr>
          </a:lstStyle>
          <a:p>
            <a:endParaRPr lang="en-US" dirty="0"/>
          </a:p>
        </p:txBody>
      </p:sp>
      <p:sp>
        <p:nvSpPr>
          <p:cNvPr id="31" name="Picture Placeholder 26"/>
          <p:cNvSpPr>
            <a:spLocks noGrp="1"/>
          </p:cNvSpPr>
          <p:nvPr>
            <p:ph type="pic" sz="quarter" idx="14"/>
          </p:nvPr>
        </p:nvSpPr>
        <p:spPr>
          <a:xfrm rot="2700000">
            <a:off x="4218503" y="3496162"/>
            <a:ext cx="2014416" cy="2012753"/>
          </a:xfrm>
          <a:prstGeom prst="rect">
            <a:avLst/>
          </a:prstGeom>
        </p:spPr>
        <p:txBody>
          <a:bodyPr vert="horz"/>
          <a:lstStyle>
            <a:lvl1pPr>
              <a:defRPr>
                <a:solidFill>
                  <a:srgbClr val="7B838B"/>
                </a:solidFill>
              </a:defRPr>
            </a:lvl1pPr>
          </a:lstStyle>
          <a:p>
            <a:endParaRPr lang="en-US"/>
          </a:p>
        </p:txBody>
      </p:sp>
      <p:sp>
        <p:nvSpPr>
          <p:cNvPr id="32" name="Picture Placeholder 26"/>
          <p:cNvSpPr>
            <a:spLocks noGrp="1"/>
          </p:cNvSpPr>
          <p:nvPr>
            <p:ph type="pic" sz="quarter" idx="15"/>
          </p:nvPr>
        </p:nvSpPr>
        <p:spPr>
          <a:xfrm rot="2700000">
            <a:off x="7420700" y="3496162"/>
            <a:ext cx="2014416" cy="2012753"/>
          </a:xfrm>
          <a:prstGeom prst="rect">
            <a:avLst/>
          </a:prstGeom>
        </p:spPr>
        <p:txBody>
          <a:bodyPr vert="horz"/>
          <a:lstStyle>
            <a:lvl1pPr>
              <a:defRPr>
                <a:solidFill>
                  <a:srgbClr val="7B838B"/>
                </a:solidFill>
              </a:defRPr>
            </a:lvl1pPr>
          </a:lstStyle>
          <a:p>
            <a:endParaRPr lang="en-US"/>
          </a:p>
        </p:txBody>
      </p:sp>
    </p:spTree>
    <p:extLst>
      <p:ext uri="{BB962C8B-B14F-4D97-AF65-F5344CB8AC3E}">
        <p14:creationId xmlns:p14="http://schemas.microsoft.com/office/powerpoint/2010/main" val="378274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585E723-5485-4496-99E8-EFDC901A61AB}"/>
              </a:ext>
            </a:extLst>
          </p:cNvPr>
          <p:cNvSpPr>
            <a:spLocks noGrp="1"/>
          </p:cNvSpPr>
          <p:nvPr>
            <p:ph type="pic" sz="quarter" idx="10"/>
          </p:nvPr>
        </p:nvSpPr>
        <p:spPr>
          <a:xfrm>
            <a:off x="5121275" y="1985963"/>
            <a:ext cx="2011363" cy="3709987"/>
          </a:xfrm>
          <a:prstGeom prst="rect">
            <a:avLst/>
          </a:prstGeom>
        </p:spPr>
        <p:txBody>
          <a:bodyPr/>
          <a:lstStyle/>
          <a:p>
            <a:endParaRPr lang="en-US"/>
          </a:p>
        </p:txBody>
      </p:sp>
      <p:sp>
        <p:nvSpPr>
          <p:cNvPr id="7" name="Picture Placeholder 6">
            <a:extLst>
              <a:ext uri="{FF2B5EF4-FFF2-40B4-BE49-F238E27FC236}">
                <a16:creationId xmlns:a16="http://schemas.microsoft.com/office/drawing/2014/main" id="{8AE31FA3-75C4-45BA-8FA4-D78F196A6B61}"/>
              </a:ext>
            </a:extLst>
          </p:cNvPr>
          <p:cNvSpPr>
            <a:spLocks noGrp="1"/>
          </p:cNvSpPr>
          <p:nvPr>
            <p:ph type="pic" sz="quarter" idx="11"/>
          </p:nvPr>
        </p:nvSpPr>
        <p:spPr>
          <a:xfrm>
            <a:off x="3487738" y="2168662"/>
            <a:ext cx="1331912" cy="3566477"/>
          </a:xfrm>
          <a:custGeom>
            <a:avLst/>
            <a:gdLst>
              <a:gd name="connsiteX0" fmla="*/ 0 w 1331912"/>
              <a:gd name="connsiteY0" fmla="*/ 0 h 3017837"/>
              <a:gd name="connsiteX1" fmla="*/ 1331912 w 1331912"/>
              <a:gd name="connsiteY1" fmla="*/ 0 h 3017837"/>
              <a:gd name="connsiteX2" fmla="*/ 1331912 w 1331912"/>
              <a:gd name="connsiteY2" fmla="*/ 3017837 h 3017837"/>
              <a:gd name="connsiteX3" fmla="*/ 0 w 1331912"/>
              <a:gd name="connsiteY3" fmla="*/ 3017837 h 3017837"/>
              <a:gd name="connsiteX4" fmla="*/ 0 w 1331912"/>
              <a:gd name="connsiteY4" fmla="*/ 0 h 3017837"/>
              <a:gd name="connsiteX0" fmla="*/ 0 w 1331912"/>
              <a:gd name="connsiteY0" fmla="*/ 509451 h 3527288"/>
              <a:gd name="connsiteX1" fmla="*/ 1331912 w 1331912"/>
              <a:gd name="connsiteY1" fmla="*/ 0 h 3527288"/>
              <a:gd name="connsiteX2" fmla="*/ 1331912 w 1331912"/>
              <a:gd name="connsiteY2" fmla="*/ 3527288 h 3527288"/>
              <a:gd name="connsiteX3" fmla="*/ 0 w 1331912"/>
              <a:gd name="connsiteY3" fmla="*/ 3527288 h 3527288"/>
              <a:gd name="connsiteX4" fmla="*/ 0 w 1331912"/>
              <a:gd name="connsiteY4" fmla="*/ 509451 h 3527288"/>
              <a:gd name="connsiteX0" fmla="*/ 0 w 1331912"/>
              <a:gd name="connsiteY0" fmla="*/ 509451 h 3566477"/>
              <a:gd name="connsiteX1" fmla="*/ 1331912 w 1331912"/>
              <a:gd name="connsiteY1" fmla="*/ 0 h 3566477"/>
              <a:gd name="connsiteX2" fmla="*/ 1331912 w 1331912"/>
              <a:gd name="connsiteY2" fmla="*/ 3527288 h 3566477"/>
              <a:gd name="connsiteX3" fmla="*/ 0 w 1331912"/>
              <a:gd name="connsiteY3" fmla="*/ 3566477 h 3566477"/>
              <a:gd name="connsiteX4" fmla="*/ 0 w 1331912"/>
              <a:gd name="connsiteY4" fmla="*/ 509451 h 356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912" h="3566477">
                <a:moveTo>
                  <a:pt x="0" y="509451"/>
                </a:moveTo>
                <a:lnTo>
                  <a:pt x="1331912" y="0"/>
                </a:lnTo>
                <a:lnTo>
                  <a:pt x="1331912" y="3527288"/>
                </a:lnTo>
                <a:lnTo>
                  <a:pt x="0" y="3566477"/>
                </a:lnTo>
                <a:lnTo>
                  <a:pt x="0" y="509451"/>
                </a:lnTo>
                <a:close/>
              </a:path>
            </a:pathLst>
          </a:custGeom>
        </p:spPr>
        <p:txBody>
          <a:bodyPr/>
          <a:lstStyle/>
          <a:p>
            <a:endParaRPr lang="en-US"/>
          </a:p>
        </p:txBody>
      </p:sp>
      <p:sp>
        <p:nvSpPr>
          <p:cNvPr id="9" name="Picture Placeholder 8">
            <a:extLst>
              <a:ext uri="{FF2B5EF4-FFF2-40B4-BE49-F238E27FC236}">
                <a16:creationId xmlns:a16="http://schemas.microsoft.com/office/drawing/2014/main" id="{0208ED0C-9915-4B8B-A48B-5B70832E62F4}"/>
              </a:ext>
            </a:extLst>
          </p:cNvPr>
          <p:cNvSpPr>
            <a:spLocks noGrp="1"/>
          </p:cNvSpPr>
          <p:nvPr>
            <p:ph type="pic" sz="quarter" idx="12"/>
          </p:nvPr>
        </p:nvSpPr>
        <p:spPr>
          <a:xfrm>
            <a:off x="7367588" y="2168525"/>
            <a:ext cx="1290637" cy="3603625"/>
          </a:xfrm>
          <a:custGeom>
            <a:avLst/>
            <a:gdLst>
              <a:gd name="connsiteX0" fmla="*/ 0 w 1285875"/>
              <a:gd name="connsiteY0" fmla="*/ 0 h 3527425"/>
              <a:gd name="connsiteX1" fmla="*/ 1285875 w 1285875"/>
              <a:gd name="connsiteY1" fmla="*/ 0 h 3527425"/>
              <a:gd name="connsiteX2" fmla="*/ 1285875 w 1285875"/>
              <a:gd name="connsiteY2" fmla="*/ 3527425 h 3527425"/>
              <a:gd name="connsiteX3" fmla="*/ 0 w 1285875"/>
              <a:gd name="connsiteY3" fmla="*/ 3527425 h 3527425"/>
              <a:gd name="connsiteX4" fmla="*/ 0 w 1285875"/>
              <a:gd name="connsiteY4" fmla="*/ 0 h 3527425"/>
              <a:gd name="connsiteX0" fmla="*/ 0 w 1290637"/>
              <a:gd name="connsiteY0" fmla="*/ 0 h 3603625"/>
              <a:gd name="connsiteX1" fmla="*/ 1285875 w 1290637"/>
              <a:gd name="connsiteY1" fmla="*/ 0 h 3603625"/>
              <a:gd name="connsiteX2" fmla="*/ 1290637 w 1290637"/>
              <a:gd name="connsiteY2" fmla="*/ 3603625 h 3603625"/>
              <a:gd name="connsiteX3" fmla="*/ 0 w 1290637"/>
              <a:gd name="connsiteY3" fmla="*/ 3527425 h 3603625"/>
              <a:gd name="connsiteX4" fmla="*/ 0 w 1290637"/>
              <a:gd name="connsiteY4" fmla="*/ 0 h 3603625"/>
              <a:gd name="connsiteX0" fmla="*/ 0 w 1290637"/>
              <a:gd name="connsiteY0" fmla="*/ 0 h 3603625"/>
              <a:gd name="connsiteX1" fmla="*/ 1276350 w 1290637"/>
              <a:gd name="connsiteY1" fmla="*/ 561975 h 3603625"/>
              <a:gd name="connsiteX2" fmla="*/ 1290637 w 1290637"/>
              <a:gd name="connsiteY2" fmla="*/ 3603625 h 3603625"/>
              <a:gd name="connsiteX3" fmla="*/ 0 w 1290637"/>
              <a:gd name="connsiteY3" fmla="*/ 3527425 h 3603625"/>
              <a:gd name="connsiteX4" fmla="*/ 0 w 1290637"/>
              <a:gd name="connsiteY4" fmla="*/ 0 h 360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37" h="3603625">
                <a:moveTo>
                  <a:pt x="0" y="0"/>
                </a:moveTo>
                <a:lnTo>
                  <a:pt x="1276350" y="561975"/>
                </a:lnTo>
                <a:cubicBezTo>
                  <a:pt x="1277937" y="1763183"/>
                  <a:pt x="1289050" y="2402417"/>
                  <a:pt x="1290637" y="3603625"/>
                </a:cubicBezTo>
                <a:lnTo>
                  <a:pt x="0" y="3527425"/>
                </a:lnTo>
                <a:lnTo>
                  <a:pt x="0" y="0"/>
                </a:lnTo>
                <a:close/>
              </a:path>
            </a:pathLst>
          </a:custGeom>
        </p:spPr>
        <p:txBody>
          <a:bodyPr/>
          <a:lstStyle/>
          <a:p>
            <a:endParaRPr lang="en-US"/>
          </a:p>
        </p:txBody>
      </p:sp>
    </p:spTree>
    <p:extLst>
      <p:ext uri="{BB962C8B-B14F-4D97-AF65-F5344CB8AC3E}">
        <p14:creationId xmlns:p14="http://schemas.microsoft.com/office/powerpoint/2010/main" val="657486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ur Portfolio 06">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2436930" y="4416651"/>
            <a:ext cx="2441348" cy="2441349"/>
          </a:xfrm>
          <a:prstGeom prst="rect">
            <a:avLst/>
          </a:prstGeom>
        </p:spPr>
        <p:txBody>
          <a:bodyPr vert="horz"/>
          <a:lstStyle>
            <a:lvl1pPr>
              <a:defRPr>
                <a:solidFill>
                  <a:srgbClr val="7B838B"/>
                </a:solidFill>
              </a:defRPr>
            </a:lvl1pPr>
          </a:lstStyle>
          <a:p>
            <a:endParaRPr lang="en-US"/>
          </a:p>
        </p:txBody>
      </p:sp>
      <p:sp>
        <p:nvSpPr>
          <p:cNvPr id="27" name="Picture Placeholder 25"/>
          <p:cNvSpPr>
            <a:spLocks noGrp="1"/>
          </p:cNvSpPr>
          <p:nvPr>
            <p:ph type="pic" sz="quarter" idx="11"/>
          </p:nvPr>
        </p:nvSpPr>
        <p:spPr>
          <a:xfrm>
            <a:off x="7336193" y="4416651"/>
            <a:ext cx="2441348" cy="2441349"/>
          </a:xfrm>
          <a:prstGeom prst="rect">
            <a:avLst/>
          </a:prstGeom>
        </p:spPr>
        <p:txBody>
          <a:bodyPr vert="horz"/>
          <a:lstStyle>
            <a:lvl1pPr>
              <a:defRPr>
                <a:solidFill>
                  <a:srgbClr val="7B838B"/>
                </a:solidFill>
              </a:defRPr>
            </a:lvl1pPr>
          </a:lstStyle>
          <a:p>
            <a:endParaRPr lang="en-US"/>
          </a:p>
        </p:txBody>
      </p:sp>
      <p:sp>
        <p:nvSpPr>
          <p:cNvPr id="28" name="Picture Placeholder 25"/>
          <p:cNvSpPr>
            <a:spLocks noGrp="1"/>
          </p:cNvSpPr>
          <p:nvPr>
            <p:ph type="pic" sz="quarter" idx="12"/>
          </p:nvPr>
        </p:nvSpPr>
        <p:spPr>
          <a:xfrm>
            <a:off x="9784813" y="1965025"/>
            <a:ext cx="2441348" cy="2441349"/>
          </a:xfrm>
          <a:prstGeom prst="rect">
            <a:avLst/>
          </a:prstGeom>
        </p:spPr>
        <p:txBody>
          <a:bodyPr vert="horz"/>
          <a:lstStyle>
            <a:lvl1pPr>
              <a:defRPr>
                <a:solidFill>
                  <a:srgbClr val="7B838B"/>
                </a:solidFill>
              </a:defRPr>
            </a:lvl1pPr>
          </a:lstStyle>
          <a:p>
            <a:endParaRPr lang="en-US"/>
          </a:p>
        </p:txBody>
      </p:sp>
      <p:sp>
        <p:nvSpPr>
          <p:cNvPr id="29" name="Picture Placeholder 25"/>
          <p:cNvSpPr>
            <a:spLocks noGrp="1"/>
          </p:cNvSpPr>
          <p:nvPr>
            <p:ph type="pic" sz="quarter" idx="13"/>
          </p:nvPr>
        </p:nvSpPr>
        <p:spPr>
          <a:xfrm>
            <a:off x="4886002" y="1965025"/>
            <a:ext cx="2441348" cy="2441349"/>
          </a:xfrm>
          <a:prstGeom prst="rect">
            <a:avLst/>
          </a:prstGeom>
        </p:spPr>
        <p:txBody>
          <a:bodyPr vert="horz"/>
          <a:lstStyle>
            <a:lvl1pPr>
              <a:defRPr>
                <a:solidFill>
                  <a:srgbClr val="7B838B"/>
                </a:solidFill>
              </a:defRPr>
            </a:lvl1pPr>
          </a:lstStyle>
          <a:p>
            <a:endParaRPr lang="en-US"/>
          </a:p>
        </p:txBody>
      </p:sp>
      <p:sp>
        <p:nvSpPr>
          <p:cNvPr id="30" name="Picture Placeholder 25"/>
          <p:cNvSpPr>
            <a:spLocks noGrp="1"/>
          </p:cNvSpPr>
          <p:nvPr>
            <p:ph type="pic" sz="quarter" idx="14"/>
          </p:nvPr>
        </p:nvSpPr>
        <p:spPr>
          <a:xfrm>
            <a:off x="-9298" y="1965025"/>
            <a:ext cx="2441348" cy="2441349"/>
          </a:xfrm>
          <a:prstGeom prst="rect">
            <a:avLst/>
          </a:prstGeom>
        </p:spPr>
        <p:txBody>
          <a:bodyPr vert="horz"/>
          <a:lstStyle>
            <a:lvl1pPr>
              <a:defRPr>
                <a:solidFill>
                  <a:srgbClr val="7B838B"/>
                </a:solidFill>
              </a:defRPr>
            </a:lvl1pPr>
          </a:lstStyle>
          <a:p>
            <a:endParaRPr lang="en-US"/>
          </a:p>
        </p:txBody>
      </p:sp>
    </p:spTree>
    <p:extLst>
      <p:ext uri="{BB962C8B-B14F-4D97-AF65-F5344CB8AC3E}">
        <p14:creationId xmlns:p14="http://schemas.microsoft.com/office/powerpoint/2010/main" val="9497306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ork in Progress">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2165352" y="4679949"/>
            <a:ext cx="2178049" cy="2178051"/>
          </a:xfrm>
          <a:prstGeom prst="rect">
            <a:avLst/>
          </a:prstGeom>
        </p:spPr>
        <p:txBody>
          <a:bodyPr vert="horz"/>
          <a:lstStyle>
            <a:lvl1pPr>
              <a:defRPr>
                <a:solidFill>
                  <a:srgbClr val="7B838B"/>
                </a:solidFill>
              </a:defRPr>
            </a:lvl1pPr>
          </a:lstStyle>
          <a:p>
            <a:endParaRPr lang="en-US" dirty="0"/>
          </a:p>
        </p:txBody>
      </p:sp>
      <p:sp>
        <p:nvSpPr>
          <p:cNvPr id="30" name="Picture Placeholder 27"/>
          <p:cNvSpPr>
            <a:spLocks noGrp="1"/>
          </p:cNvSpPr>
          <p:nvPr>
            <p:ph type="pic" sz="quarter" idx="11"/>
          </p:nvPr>
        </p:nvSpPr>
        <p:spPr>
          <a:xfrm>
            <a:off x="2165352" y="2517080"/>
            <a:ext cx="2178049" cy="2162869"/>
          </a:xfrm>
          <a:prstGeom prst="rect">
            <a:avLst/>
          </a:prstGeom>
        </p:spPr>
        <p:txBody>
          <a:bodyPr vert="horz"/>
          <a:lstStyle>
            <a:lvl1pPr>
              <a:defRPr>
                <a:solidFill>
                  <a:srgbClr val="7B838B"/>
                </a:solidFill>
              </a:defRPr>
            </a:lvl1pPr>
          </a:lstStyle>
          <a:p>
            <a:endParaRPr lang="en-US" dirty="0"/>
          </a:p>
        </p:txBody>
      </p:sp>
      <p:sp>
        <p:nvSpPr>
          <p:cNvPr id="32" name="Picture Placeholder 27"/>
          <p:cNvSpPr>
            <a:spLocks noGrp="1"/>
          </p:cNvSpPr>
          <p:nvPr>
            <p:ph type="pic" sz="quarter" idx="13"/>
          </p:nvPr>
        </p:nvSpPr>
        <p:spPr>
          <a:xfrm>
            <a:off x="-21311" y="2517080"/>
            <a:ext cx="2178049" cy="2162869"/>
          </a:xfrm>
          <a:prstGeom prst="rect">
            <a:avLst/>
          </a:prstGeom>
        </p:spPr>
        <p:txBody>
          <a:bodyPr vert="horz"/>
          <a:lstStyle>
            <a:lvl1pPr>
              <a:defRPr>
                <a:solidFill>
                  <a:srgbClr val="7B838B"/>
                </a:solidFill>
              </a:defRPr>
            </a:lvl1pPr>
          </a:lstStyle>
          <a:p>
            <a:endParaRPr lang="en-US" dirty="0"/>
          </a:p>
        </p:txBody>
      </p:sp>
      <p:sp>
        <p:nvSpPr>
          <p:cNvPr id="33" name="Picture Placeholder 27"/>
          <p:cNvSpPr>
            <a:spLocks noGrp="1"/>
          </p:cNvSpPr>
          <p:nvPr>
            <p:ph type="pic" sz="quarter" idx="14"/>
          </p:nvPr>
        </p:nvSpPr>
        <p:spPr>
          <a:xfrm>
            <a:off x="4353012" y="4679949"/>
            <a:ext cx="2178049" cy="2178051"/>
          </a:xfrm>
          <a:prstGeom prst="rect">
            <a:avLst/>
          </a:prstGeom>
        </p:spPr>
        <p:txBody>
          <a:bodyPr vert="horz"/>
          <a:lstStyle>
            <a:lvl1pPr>
              <a:defRPr>
                <a:solidFill>
                  <a:srgbClr val="7B838B"/>
                </a:solidFill>
              </a:defRPr>
            </a:lvl1pPr>
          </a:lstStyle>
          <a:p>
            <a:endParaRPr lang="en-US" dirty="0"/>
          </a:p>
        </p:txBody>
      </p:sp>
      <p:sp>
        <p:nvSpPr>
          <p:cNvPr id="34" name="Picture Placeholder 27"/>
          <p:cNvSpPr>
            <a:spLocks noGrp="1"/>
          </p:cNvSpPr>
          <p:nvPr>
            <p:ph type="pic" sz="quarter" idx="15"/>
          </p:nvPr>
        </p:nvSpPr>
        <p:spPr>
          <a:xfrm>
            <a:off x="4353012" y="2517080"/>
            <a:ext cx="2178049" cy="2162869"/>
          </a:xfrm>
          <a:prstGeom prst="rect">
            <a:avLst/>
          </a:prstGeom>
        </p:spPr>
        <p:txBody>
          <a:bodyPr vert="horz"/>
          <a:lstStyle>
            <a:lvl1pPr>
              <a:defRPr>
                <a:solidFill>
                  <a:srgbClr val="7B838B"/>
                </a:solidFill>
              </a:defRPr>
            </a:lvl1pPr>
          </a:lstStyle>
          <a:p>
            <a:endParaRPr lang="en-US" dirty="0"/>
          </a:p>
        </p:txBody>
      </p:sp>
      <p:sp>
        <p:nvSpPr>
          <p:cNvPr id="35" name="Picture Placeholder 27"/>
          <p:cNvSpPr>
            <a:spLocks noGrp="1"/>
          </p:cNvSpPr>
          <p:nvPr>
            <p:ph type="pic" sz="quarter" idx="16"/>
          </p:nvPr>
        </p:nvSpPr>
        <p:spPr>
          <a:xfrm>
            <a:off x="6538992" y="2517079"/>
            <a:ext cx="5669611" cy="4340920"/>
          </a:xfrm>
          <a:prstGeom prst="rect">
            <a:avLst/>
          </a:prstGeom>
        </p:spPr>
        <p:txBody>
          <a:bodyPr vert="horz"/>
          <a:lstStyle>
            <a:lvl1pPr>
              <a:defRPr>
                <a:solidFill>
                  <a:srgbClr val="7B838B"/>
                </a:solidFill>
              </a:defRPr>
            </a:lvl1pPr>
          </a:lstStyle>
          <a:p>
            <a:endParaRPr lang="en-US" dirty="0"/>
          </a:p>
        </p:txBody>
      </p:sp>
      <p:sp>
        <p:nvSpPr>
          <p:cNvPr id="27" name="Picture Placeholder 27">
            <a:extLst>
              <a:ext uri="{FF2B5EF4-FFF2-40B4-BE49-F238E27FC236}">
                <a16:creationId xmlns:a16="http://schemas.microsoft.com/office/drawing/2014/main" id="{CBFA2647-36E9-4F28-95CC-7BB3742448A2}"/>
              </a:ext>
            </a:extLst>
          </p:cNvPr>
          <p:cNvSpPr>
            <a:spLocks noGrp="1"/>
          </p:cNvSpPr>
          <p:nvPr>
            <p:ph type="pic" sz="quarter" idx="17"/>
          </p:nvPr>
        </p:nvSpPr>
        <p:spPr>
          <a:xfrm>
            <a:off x="-30922" y="4679949"/>
            <a:ext cx="2178049" cy="2178051"/>
          </a:xfrm>
          <a:prstGeom prst="rect">
            <a:avLst/>
          </a:prstGeom>
        </p:spPr>
        <p:txBody>
          <a:bodyPr vert="horz"/>
          <a:lstStyle>
            <a:lvl1pPr>
              <a:defRPr>
                <a:solidFill>
                  <a:srgbClr val="7B838B"/>
                </a:solidFill>
              </a:defRPr>
            </a:lvl1pPr>
          </a:lstStyle>
          <a:p>
            <a:endParaRPr lang="en-US" dirty="0"/>
          </a:p>
        </p:txBody>
      </p:sp>
    </p:spTree>
    <p:extLst>
      <p:ext uri="{BB962C8B-B14F-4D97-AF65-F5344CB8AC3E}">
        <p14:creationId xmlns:p14="http://schemas.microsoft.com/office/powerpoint/2010/main" val="27101123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ur photo gallery 04">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9840384" y="1930400"/>
            <a:ext cx="2351616" cy="4927600"/>
          </a:xfrm>
          <a:prstGeom prst="rect">
            <a:avLst/>
          </a:prstGeom>
        </p:spPr>
        <p:txBody>
          <a:bodyPr vert="horz"/>
          <a:lstStyle>
            <a:lvl1pPr>
              <a:defRPr>
                <a:solidFill>
                  <a:srgbClr val="B5BABE"/>
                </a:solidFill>
              </a:defRPr>
            </a:lvl1pPr>
          </a:lstStyle>
          <a:p>
            <a:endParaRPr lang="en-US"/>
          </a:p>
        </p:txBody>
      </p:sp>
      <p:sp>
        <p:nvSpPr>
          <p:cNvPr id="27" name="Picture Placeholder 25"/>
          <p:cNvSpPr>
            <a:spLocks noGrp="1"/>
          </p:cNvSpPr>
          <p:nvPr>
            <p:ph type="pic" sz="quarter" idx="11"/>
          </p:nvPr>
        </p:nvSpPr>
        <p:spPr>
          <a:xfrm>
            <a:off x="-1" y="1930401"/>
            <a:ext cx="3590753" cy="2244385"/>
          </a:xfrm>
          <a:prstGeom prst="rect">
            <a:avLst/>
          </a:prstGeom>
        </p:spPr>
        <p:txBody>
          <a:bodyPr vert="horz"/>
          <a:lstStyle>
            <a:lvl1pPr>
              <a:defRPr>
                <a:solidFill>
                  <a:srgbClr val="B5BABE"/>
                </a:solidFill>
              </a:defRPr>
            </a:lvl1pPr>
          </a:lstStyle>
          <a:p>
            <a:endParaRPr lang="en-US"/>
          </a:p>
        </p:txBody>
      </p:sp>
      <p:sp>
        <p:nvSpPr>
          <p:cNvPr id="28" name="Picture Placeholder 25"/>
          <p:cNvSpPr>
            <a:spLocks noGrp="1"/>
          </p:cNvSpPr>
          <p:nvPr>
            <p:ph type="pic" sz="quarter" idx="12"/>
          </p:nvPr>
        </p:nvSpPr>
        <p:spPr>
          <a:xfrm>
            <a:off x="6227629" y="1930401"/>
            <a:ext cx="3612755" cy="2244385"/>
          </a:xfrm>
          <a:prstGeom prst="rect">
            <a:avLst/>
          </a:prstGeom>
        </p:spPr>
        <p:txBody>
          <a:bodyPr vert="horz"/>
          <a:lstStyle>
            <a:lvl1pPr>
              <a:defRPr>
                <a:solidFill>
                  <a:srgbClr val="B5BABE"/>
                </a:solidFill>
              </a:defRPr>
            </a:lvl1pPr>
          </a:lstStyle>
          <a:p>
            <a:endParaRPr lang="en-US"/>
          </a:p>
        </p:txBody>
      </p:sp>
      <p:sp>
        <p:nvSpPr>
          <p:cNvPr id="29" name="Picture Placeholder 25"/>
          <p:cNvSpPr>
            <a:spLocks noGrp="1"/>
          </p:cNvSpPr>
          <p:nvPr>
            <p:ph type="pic" sz="quarter" idx="13"/>
          </p:nvPr>
        </p:nvSpPr>
        <p:spPr>
          <a:xfrm>
            <a:off x="-1" y="4174786"/>
            <a:ext cx="3590753" cy="2671395"/>
          </a:xfrm>
          <a:prstGeom prst="rect">
            <a:avLst/>
          </a:prstGeom>
        </p:spPr>
        <p:txBody>
          <a:bodyPr vert="horz"/>
          <a:lstStyle>
            <a:lvl1pPr>
              <a:defRPr>
                <a:solidFill>
                  <a:srgbClr val="B5BABE"/>
                </a:solidFill>
              </a:defRPr>
            </a:lvl1pPr>
          </a:lstStyle>
          <a:p>
            <a:endParaRPr lang="en-US"/>
          </a:p>
        </p:txBody>
      </p:sp>
      <p:sp>
        <p:nvSpPr>
          <p:cNvPr id="30" name="Picture Placeholder 25"/>
          <p:cNvSpPr>
            <a:spLocks noGrp="1"/>
          </p:cNvSpPr>
          <p:nvPr>
            <p:ph type="pic" sz="quarter" idx="14"/>
          </p:nvPr>
        </p:nvSpPr>
        <p:spPr>
          <a:xfrm>
            <a:off x="6227629" y="4174786"/>
            <a:ext cx="3612755" cy="2671395"/>
          </a:xfrm>
          <a:prstGeom prst="rect">
            <a:avLst/>
          </a:prstGeom>
        </p:spPr>
        <p:txBody>
          <a:bodyPr vert="horz"/>
          <a:lstStyle>
            <a:lvl1pPr>
              <a:defRPr>
                <a:solidFill>
                  <a:srgbClr val="B5BABE"/>
                </a:solidFill>
              </a:defRPr>
            </a:lvl1pPr>
          </a:lstStyle>
          <a:p>
            <a:endParaRPr lang="en-US"/>
          </a:p>
        </p:txBody>
      </p:sp>
    </p:spTree>
    <p:extLst>
      <p:ext uri="{BB962C8B-B14F-4D97-AF65-F5344CB8AC3E}">
        <p14:creationId xmlns:p14="http://schemas.microsoft.com/office/powerpoint/2010/main" val="13838270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355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hape 1735">
            <a:extLst>
              <a:ext uri="{FF2B5EF4-FFF2-40B4-BE49-F238E27FC236}">
                <a16:creationId xmlns:a16="http://schemas.microsoft.com/office/drawing/2014/main" id="{3CC28F5A-CFCA-42A5-A0E0-B90A9722AE76}"/>
              </a:ext>
            </a:extLst>
          </p:cNvPr>
          <p:cNvSpPr>
            <a:spLocks noGrp="1"/>
          </p:cNvSpPr>
          <p:nvPr>
            <p:ph type="pic" idx="13"/>
          </p:nvPr>
        </p:nvSpPr>
        <p:spPr>
          <a:xfrm>
            <a:off x="4081972" y="-4116"/>
            <a:ext cx="8116384" cy="68716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12"/>
              <a:gd name="connsiteX1" fmla="*/ 10000 w 10000"/>
              <a:gd name="connsiteY1" fmla="*/ 0 h 10012"/>
              <a:gd name="connsiteX2" fmla="*/ 9991 w 10000"/>
              <a:gd name="connsiteY2" fmla="*/ 10012 h 10012"/>
              <a:gd name="connsiteX3" fmla="*/ 2000 w 10000"/>
              <a:gd name="connsiteY3" fmla="*/ 10000 h 10012"/>
              <a:gd name="connsiteX4" fmla="*/ 0 w 10000"/>
              <a:gd name="connsiteY4" fmla="*/ 0 h 10012"/>
              <a:gd name="connsiteX0" fmla="*/ 3018 w 8000"/>
              <a:gd name="connsiteY0" fmla="*/ 0 h 10018"/>
              <a:gd name="connsiteX1" fmla="*/ 8000 w 8000"/>
              <a:gd name="connsiteY1" fmla="*/ 6 h 10018"/>
              <a:gd name="connsiteX2" fmla="*/ 7991 w 8000"/>
              <a:gd name="connsiteY2" fmla="*/ 10018 h 10018"/>
              <a:gd name="connsiteX3" fmla="*/ 0 w 8000"/>
              <a:gd name="connsiteY3" fmla="*/ 10006 h 10018"/>
              <a:gd name="connsiteX4" fmla="*/ 3018 w 8000"/>
              <a:gd name="connsiteY4" fmla="*/ 0 h 10018"/>
              <a:gd name="connsiteX0" fmla="*/ 6261 w 12488"/>
              <a:gd name="connsiteY0" fmla="*/ 0 h 10000"/>
              <a:gd name="connsiteX1" fmla="*/ 12488 w 12488"/>
              <a:gd name="connsiteY1" fmla="*/ 6 h 10000"/>
              <a:gd name="connsiteX2" fmla="*/ 12477 w 12488"/>
              <a:gd name="connsiteY2" fmla="*/ 10000 h 10000"/>
              <a:gd name="connsiteX3" fmla="*/ 0 w 12488"/>
              <a:gd name="connsiteY3" fmla="*/ 10000 h 10000"/>
              <a:gd name="connsiteX4" fmla="*/ 6261 w 1248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8" h="10000">
                <a:moveTo>
                  <a:pt x="6261" y="0"/>
                </a:moveTo>
                <a:lnTo>
                  <a:pt x="12488" y="6"/>
                </a:lnTo>
                <a:cubicBezTo>
                  <a:pt x="12484" y="3337"/>
                  <a:pt x="12481" y="6669"/>
                  <a:pt x="12477" y="10000"/>
                </a:cubicBezTo>
                <a:lnTo>
                  <a:pt x="0" y="10000"/>
                </a:lnTo>
                <a:lnTo>
                  <a:pt x="6261" y="0"/>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
        <p:nvSpPr>
          <p:cNvPr id="6" name="Picture Placeholder 5">
            <a:extLst>
              <a:ext uri="{FF2B5EF4-FFF2-40B4-BE49-F238E27FC236}">
                <a16:creationId xmlns:a16="http://schemas.microsoft.com/office/drawing/2014/main" id="{426A5DAB-C211-4977-A24A-50884FE2D639}"/>
              </a:ext>
            </a:extLst>
          </p:cNvPr>
          <p:cNvSpPr>
            <a:spLocks noGrp="1"/>
          </p:cNvSpPr>
          <p:nvPr>
            <p:ph type="pic" sz="quarter" idx="14"/>
          </p:nvPr>
        </p:nvSpPr>
        <p:spPr>
          <a:xfrm>
            <a:off x="5054600" y="2339023"/>
            <a:ext cx="1868488" cy="3682591"/>
          </a:xfrm>
          <a:custGeom>
            <a:avLst/>
            <a:gdLst>
              <a:gd name="connsiteX0" fmla="*/ 0 w 1868488"/>
              <a:gd name="connsiteY0" fmla="*/ 0 h 3068637"/>
              <a:gd name="connsiteX1" fmla="*/ 1868488 w 1868488"/>
              <a:gd name="connsiteY1" fmla="*/ 0 h 3068637"/>
              <a:gd name="connsiteX2" fmla="*/ 1868488 w 1868488"/>
              <a:gd name="connsiteY2" fmla="*/ 3068637 h 3068637"/>
              <a:gd name="connsiteX3" fmla="*/ 0 w 1868488"/>
              <a:gd name="connsiteY3" fmla="*/ 3068637 h 3068637"/>
              <a:gd name="connsiteX4" fmla="*/ 0 w 1868488"/>
              <a:gd name="connsiteY4" fmla="*/ 0 h 3068637"/>
              <a:gd name="connsiteX0" fmla="*/ 0 w 1868488"/>
              <a:gd name="connsiteY0" fmla="*/ 548640 h 3617277"/>
              <a:gd name="connsiteX1" fmla="*/ 1842363 w 1868488"/>
              <a:gd name="connsiteY1" fmla="*/ 0 h 3617277"/>
              <a:gd name="connsiteX2" fmla="*/ 1868488 w 1868488"/>
              <a:gd name="connsiteY2" fmla="*/ 3617277 h 3617277"/>
              <a:gd name="connsiteX3" fmla="*/ 0 w 1868488"/>
              <a:gd name="connsiteY3" fmla="*/ 3617277 h 3617277"/>
              <a:gd name="connsiteX4" fmla="*/ 0 w 1868488"/>
              <a:gd name="connsiteY4" fmla="*/ 548640 h 3617277"/>
              <a:gd name="connsiteX0" fmla="*/ 0 w 1868488"/>
              <a:gd name="connsiteY0" fmla="*/ 548640 h 3682591"/>
              <a:gd name="connsiteX1" fmla="*/ 1842363 w 1868488"/>
              <a:gd name="connsiteY1" fmla="*/ 0 h 3682591"/>
              <a:gd name="connsiteX2" fmla="*/ 1868488 w 1868488"/>
              <a:gd name="connsiteY2" fmla="*/ 3617277 h 3682591"/>
              <a:gd name="connsiteX3" fmla="*/ 39188 w 1868488"/>
              <a:gd name="connsiteY3" fmla="*/ 3682591 h 3682591"/>
              <a:gd name="connsiteX4" fmla="*/ 0 w 1868488"/>
              <a:gd name="connsiteY4" fmla="*/ 548640 h 368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488" h="3682591">
                <a:moveTo>
                  <a:pt x="0" y="548640"/>
                </a:moveTo>
                <a:lnTo>
                  <a:pt x="1842363" y="0"/>
                </a:lnTo>
                <a:lnTo>
                  <a:pt x="1868488" y="3617277"/>
                </a:lnTo>
                <a:lnTo>
                  <a:pt x="39188" y="3682591"/>
                </a:lnTo>
                <a:lnTo>
                  <a:pt x="0" y="548640"/>
                </a:lnTo>
                <a:close/>
              </a:path>
            </a:pathLst>
          </a:custGeom>
        </p:spPr>
        <p:txBody>
          <a:bodyPr/>
          <a:lstStyle/>
          <a:p>
            <a:endParaRPr lang="en-US"/>
          </a:p>
        </p:txBody>
      </p:sp>
    </p:spTree>
    <p:extLst>
      <p:ext uri="{BB962C8B-B14F-4D97-AF65-F5344CB8AC3E}">
        <p14:creationId xmlns:p14="http://schemas.microsoft.com/office/powerpoint/2010/main" val="1611433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Full Page Image Slide">
    <p:spTree>
      <p:nvGrpSpPr>
        <p:cNvPr id="1" name=""/>
        <p:cNvGrpSpPr/>
        <p:nvPr/>
      </p:nvGrpSpPr>
      <p:grpSpPr>
        <a:xfrm>
          <a:off x="0" y="0"/>
          <a:ext cx="0" cy="0"/>
          <a:chOff x="0" y="0"/>
          <a:chExt cx="0" cy="0"/>
        </a:xfrm>
      </p:grpSpPr>
      <p:sp>
        <p:nvSpPr>
          <p:cNvPr id="59" name="Shape 59"/>
          <p:cNvSpPr>
            <a:spLocks noGrp="1"/>
          </p:cNvSpPr>
          <p:nvPr>
            <p:ph type="pic" idx="13"/>
          </p:nvPr>
        </p:nvSpPr>
        <p:spPr>
          <a:xfrm>
            <a:off x="0" y="0"/>
            <a:ext cx="12192000" cy="6858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95868941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Our Mission">
    <p:bg>
      <p:bgPr>
        <a:solidFill>
          <a:schemeClr val="bg1"/>
        </a:solidFill>
        <a:effectLst/>
      </p:bgPr>
    </p:bg>
    <p:spTree>
      <p:nvGrpSpPr>
        <p:cNvPr id="1" name=""/>
        <p:cNvGrpSpPr/>
        <p:nvPr/>
      </p:nvGrpSpPr>
      <p:grpSpPr>
        <a:xfrm>
          <a:off x="0" y="0"/>
          <a:ext cx="0" cy="0"/>
          <a:chOff x="0" y="0"/>
          <a:chExt cx="0" cy="0"/>
        </a:xfrm>
      </p:grpSpPr>
      <p:sp>
        <p:nvSpPr>
          <p:cNvPr id="171" name="Shape 171"/>
          <p:cNvSpPr>
            <a:spLocks noGrp="1"/>
          </p:cNvSpPr>
          <p:nvPr>
            <p:ph type="pic" sz="half" idx="13"/>
          </p:nvPr>
        </p:nvSpPr>
        <p:spPr>
          <a:xfrm>
            <a:off x="3" y="1520449"/>
            <a:ext cx="8139980" cy="2919847"/>
          </a:xfrm>
          <a:prstGeom prst="rect">
            <a:avLst/>
          </a:prstGeom>
        </p:spPr>
        <p:txBody>
          <a:bodyPr lIns="91439" tIns="45719" rIns="91439" bIns="45719" anchor="t">
            <a:noAutofit/>
          </a:bodyPr>
          <a:lstStyle>
            <a:lvl1pPr>
              <a:defRPr sz="1333"/>
            </a:lvl1pPr>
          </a:lstStyle>
          <a:p>
            <a:endParaRPr/>
          </a:p>
        </p:txBody>
      </p:sp>
      <p:sp>
        <p:nvSpPr>
          <p:cNvPr id="172" name="Shape 172"/>
          <p:cNvSpPr>
            <a:spLocks noGrp="1"/>
          </p:cNvSpPr>
          <p:nvPr>
            <p:ph type="pic" idx="14"/>
          </p:nvPr>
        </p:nvSpPr>
        <p:spPr>
          <a:xfrm>
            <a:off x="5098123" y="-37786"/>
            <a:ext cx="7116204" cy="6915641"/>
          </a:xfrm>
          <a:custGeom>
            <a:avLst/>
            <a:gdLst>
              <a:gd name="connsiteX0" fmla="*/ 0 w 5337153"/>
              <a:gd name="connsiteY0" fmla="*/ 0 h 5173284"/>
              <a:gd name="connsiteX1" fmla="*/ 5337153 w 5337153"/>
              <a:gd name="connsiteY1" fmla="*/ 0 h 5173284"/>
              <a:gd name="connsiteX2" fmla="*/ 5337153 w 5337153"/>
              <a:gd name="connsiteY2" fmla="*/ 5173284 h 5173284"/>
              <a:gd name="connsiteX3" fmla="*/ 0 w 5337153"/>
              <a:gd name="connsiteY3" fmla="*/ 5173284 h 5173284"/>
              <a:gd name="connsiteX4" fmla="*/ 0 w 5337153"/>
              <a:gd name="connsiteY4" fmla="*/ 0 h 5173284"/>
              <a:gd name="connsiteX0" fmla="*/ 2857500 w 5337153"/>
              <a:gd name="connsiteY0" fmla="*/ 0 h 5186731"/>
              <a:gd name="connsiteX1" fmla="*/ 5337153 w 5337153"/>
              <a:gd name="connsiteY1" fmla="*/ 13447 h 5186731"/>
              <a:gd name="connsiteX2" fmla="*/ 5337153 w 5337153"/>
              <a:gd name="connsiteY2" fmla="*/ 5186731 h 5186731"/>
              <a:gd name="connsiteX3" fmla="*/ 0 w 5337153"/>
              <a:gd name="connsiteY3" fmla="*/ 5186731 h 5186731"/>
              <a:gd name="connsiteX4" fmla="*/ 2857500 w 5337153"/>
              <a:gd name="connsiteY4" fmla="*/ 0 h 51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7153" h="5186731">
                <a:moveTo>
                  <a:pt x="2857500" y="0"/>
                </a:moveTo>
                <a:lnTo>
                  <a:pt x="5337153" y="13447"/>
                </a:lnTo>
                <a:lnTo>
                  <a:pt x="5337153" y="5186731"/>
                </a:lnTo>
                <a:lnTo>
                  <a:pt x="0" y="5186731"/>
                </a:lnTo>
                <a:lnTo>
                  <a:pt x="2857500" y="0"/>
                </a:lnTo>
                <a:close/>
              </a:path>
            </a:pathLst>
          </a:custGeom>
          <a:ln w="12700">
            <a:miter lim="400000"/>
          </a:ln>
          <a:extLst>
            <a:ext uri="{C572A759-6A51-4108-AA02-DFA0A04FC94B}">
              <ma14:wrappingTextBoxFlag xmlns:ma14="http://schemas.microsoft.com/office/mac/drawingml/2011/main" xmlns=""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54021160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CH"/>
          </a:p>
        </p:txBody>
      </p:sp>
      <p:sp>
        <p:nvSpPr>
          <p:cNvPr id="4" name="Rectangle 4"/>
          <p:cNvSpPr>
            <a:spLocks noGrp="1" noChangeArrowheads="1"/>
          </p:cNvSpPr>
          <p:nvPr>
            <p:ph type="dt" sz="half" idx="10"/>
          </p:nvPr>
        </p:nvSpPr>
        <p:spPr>
          <a:ln/>
        </p:spPr>
        <p:txBody>
          <a:bodyPr/>
          <a:lstStyle>
            <a:lvl1pPr>
              <a:defRPr/>
            </a:lvl1pPr>
          </a:lstStyle>
          <a:p>
            <a:pPr>
              <a:defRPr/>
            </a:pPr>
            <a:endParaRPr lang="de-CH"/>
          </a:p>
        </p:txBody>
      </p:sp>
      <p:sp>
        <p:nvSpPr>
          <p:cNvPr id="5" name="Rectangle 5"/>
          <p:cNvSpPr>
            <a:spLocks noGrp="1" noChangeArrowheads="1"/>
          </p:cNvSpPr>
          <p:nvPr>
            <p:ph type="ftr" sz="quarter" idx="11"/>
          </p:nvPr>
        </p:nvSpPr>
        <p:spPr>
          <a:ln/>
        </p:spPr>
        <p:txBody>
          <a:bodyPr/>
          <a:lstStyle>
            <a:lvl1pPr>
              <a:defRPr/>
            </a:lvl1pPr>
          </a:lstStyle>
          <a:p>
            <a:pPr>
              <a:defRPr/>
            </a:pPr>
            <a:endParaRPr lang="de-CH"/>
          </a:p>
        </p:txBody>
      </p:sp>
      <p:sp>
        <p:nvSpPr>
          <p:cNvPr id="6" name="Rectangle 6"/>
          <p:cNvSpPr>
            <a:spLocks noGrp="1" noChangeArrowheads="1"/>
          </p:cNvSpPr>
          <p:nvPr>
            <p:ph type="sldNum" sz="quarter" idx="12"/>
          </p:nvPr>
        </p:nvSpPr>
        <p:spPr>
          <a:ln/>
        </p:spPr>
        <p:txBody>
          <a:bodyPr/>
          <a:lstStyle>
            <a:lvl1pPr>
              <a:defRPr/>
            </a:lvl1pPr>
          </a:lstStyle>
          <a:p>
            <a:fld id="{89B4D834-7560-4692-9911-8D1A262EA0D0}" type="slidenum">
              <a:rPr lang="de-CH" altLang="de-DE"/>
              <a:pPr/>
              <a:t>‹Nr.›</a:t>
            </a:fld>
            <a:endParaRPr lang="de-CH" altLang="de-DE"/>
          </a:p>
        </p:txBody>
      </p:sp>
    </p:spTree>
    <p:extLst>
      <p:ext uri="{BB962C8B-B14F-4D97-AF65-F5344CB8AC3E}">
        <p14:creationId xmlns:p14="http://schemas.microsoft.com/office/powerpoint/2010/main" val="2773200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Fußzeilenplatzhalter 2"/>
          <p:cNvSpPr>
            <a:spLocks noGrp="1"/>
          </p:cNvSpPr>
          <p:nvPr>
            <p:ph type="ftr" sz="quarter" idx="10"/>
          </p:nvPr>
        </p:nvSpPr>
        <p:spPr/>
        <p:txBody>
          <a:bodyPr/>
          <a:lstStyle>
            <a:lvl1pPr fontAlgn="auto">
              <a:spcBef>
                <a:spcPts val="0"/>
              </a:spcBef>
              <a:spcAft>
                <a:spcPts val="0"/>
              </a:spcAft>
              <a:defRPr/>
            </a:lvl1pPr>
          </a:lstStyle>
          <a:p>
            <a:pPr>
              <a:defRPr/>
            </a:pPr>
            <a:r>
              <a:rPr lang="de-DE" altLang="de-DE"/>
              <a:t>Page </a:t>
            </a:r>
            <a:r>
              <a:rPr lang="de-DE" altLang="de-DE">
                <a:sym typeface="Wingdings" pitchFamily="2" charset="2"/>
              </a:rPr>
              <a:t></a:t>
            </a:r>
            <a:r>
              <a:rPr lang="de-DE" altLang="de-DE"/>
              <a:t> </a:t>
            </a:r>
            <a:fld id="{46E48076-9149-4AB2-A468-8462995E1D46}" type="slidenum">
              <a:rPr lang="de-DE" altLang="de-DE"/>
              <a:pPr>
                <a:defRPr/>
              </a:pPr>
              <a:t>‹Nr.›</a:t>
            </a:fld>
            <a:endParaRPr lang="de-DE" altLang="de-DE"/>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8488" y="5819990"/>
            <a:ext cx="1547967" cy="836398"/>
          </a:xfrm>
          <a:prstGeom prst="rect">
            <a:avLst/>
          </a:prstGeom>
        </p:spPr>
      </p:pic>
    </p:spTree>
    <p:extLst>
      <p:ext uri="{BB962C8B-B14F-4D97-AF65-F5344CB8AC3E}">
        <p14:creationId xmlns:p14="http://schemas.microsoft.com/office/powerpoint/2010/main" val="33059608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774B75-7634-4324-AAB5-7EAD0E0157F7}"/>
              </a:ext>
            </a:extLst>
          </p:cNvPr>
          <p:cNvSpPr>
            <a:spLocks noGrp="1"/>
          </p:cNvSpPr>
          <p:nvPr>
            <p:ph type="pic" sz="quarter" idx="10"/>
          </p:nvPr>
        </p:nvSpPr>
        <p:spPr>
          <a:xfrm>
            <a:off x="0" y="0"/>
            <a:ext cx="12192000" cy="6858000"/>
          </a:xfrm>
          <a:prstGeom prst="rect">
            <a:avLst/>
          </a:prstGeom>
          <a:solidFill>
            <a:schemeClr val="bg1">
              <a:lumMod val="75000"/>
              <a:lumOff val="25000"/>
            </a:schemeClr>
          </a:solidFill>
        </p:spPr>
        <p:txBody>
          <a:bodyPr/>
          <a:lstStyle/>
          <a:p>
            <a:endParaRPr lang="en-US"/>
          </a:p>
        </p:txBody>
      </p:sp>
    </p:spTree>
    <p:extLst>
      <p:ext uri="{BB962C8B-B14F-4D97-AF65-F5344CB8AC3E}">
        <p14:creationId xmlns:p14="http://schemas.microsoft.com/office/powerpoint/2010/main" val="164635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774B75-7634-4324-AAB5-7EAD0E0157F7}"/>
              </a:ext>
            </a:extLst>
          </p:cNvPr>
          <p:cNvSpPr>
            <a:spLocks noGrp="1"/>
          </p:cNvSpPr>
          <p:nvPr>
            <p:ph type="pic" sz="quarter" idx="10"/>
          </p:nvPr>
        </p:nvSpPr>
        <p:spPr>
          <a:xfrm>
            <a:off x="0" y="0"/>
            <a:ext cx="12192000" cy="6858000"/>
          </a:xfrm>
          <a:prstGeom prst="rect">
            <a:avLst/>
          </a:prstGeom>
          <a:solidFill>
            <a:schemeClr val="bg1">
              <a:lumMod val="75000"/>
              <a:lumOff val="25000"/>
            </a:schemeClr>
          </a:solidFill>
        </p:spPr>
        <p:txBody>
          <a:bodyPr/>
          <a:lstStyle/>
          <a:p>
            <a:endParaRPr lang="en-US"/>
          </a:p>
        </p:txBody>
      </p:sp>
      <p:sp>
        <p:nvSpPr>
          <p:cNvPr id="3" name="Picture Placeholder 2">
            <a:extLst>
              <a:ext uri="{FF2B5EF4-FFF2-40B4-BE49-F238E27FC236}">
                <a16:creationId xmlns:a16="http://schemas.microsoft.com/office/drawing/2014/main" id="{168780F8-4E62-4F7A-BF85-AB46EA71F617}"/>
              </a:ext>
            </a:extLst>
          </p:cNvPr>
          <p:cNvSpPr>
            <a:spLocks noGrp="1"/>
          </p:cNvSpPr>
          <p:nvPr>
            <p:ph type="pic" sz="quarter" idx="11"/>
          </p:nvPr>
        </p:nvSpPr>
        <p:spPr>
          <a:xfrm>
            <a:off x="757238" y="509588"/>
            <a:ext cx="10842625" cy="5969000"/>
          </a:xfrm>
          <a:prstGeom prst="rect">
            <a:avLst/>
          </a:prstGeom>
        </p:spPr>
        <p:txBody>
          <a:bodyPr/>
          <a:lstStyle/>
          <a:p>
            <a:endParaRPr lang="en-US"/>
          </a:p>
        </p:txBody>
      </p:sp>
    </p:spTree>
    <p:extLst>
      <p:ext uri="{BB962C8B-B14F-4D97-AF65-F5344CB8AC3E}">
        <p14:creationId xmlns:p14="http://schemas.microsoft.com/office/powerpoint/2010/main" val="137204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24E7EC-4BA9-40AA-B6FE-253CC8C2C1E2}"/>
              </a:ext>
            </a:extLst>
          </p:cNvPr>
          <p:cNvSpPr>
            <a:spLocks noGrp="1"/>
          </p:cNvSpPr>
          <p:nvPr>
            <p:ph type="pic" sz="quarter" idx="10"/>
          </p:nvPr>
        </p:nvSpPr>
        <p:spPr>
          <a:xfrm>
            <a:off x="0" y="0"/>
            <a:ext cx="6096000" cy="6858000"/>
          </a:xfrm>
          <a:prstGeom prst="rect">
            <a:avLst/>
          </a:prstGeom>
        </p:spPr>
        <p:txBody>
          <a:bodyPr/>
          <a:lstStyle/>
          <a:p>
            <a:endParaRPr lang="en-US"/>
          </a:p>
        </p:txBody>
      </p:sp>
    </p:spTree>
    <p:extLst>
      <p:ext uri="{BB962C8B-B14F-4D97-AF65-F5344CB8AC3E}">
        <p14:creationId xmlns:p14="http://schemas.microsoft.com/office/powerpoint/2010/main" val="12628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24E7EC-4BA9-40AA-B6FE-253CC8C2C1E2}"/>
              </a:ext>
            </a:extLst>
          </p:cNvPr>
          <p:cNvSpPr>
            <a:spLocks noGrp="1"/>
          </p:cNvSpPr>
          <p:nvPr>
            <p:ph type="pic" sz="quarter" idx="10"/>
          </p:nvPr>
        </p:nvSpPr>
        <p:spPr>
          <a:xfrm>
            <a:off x="0" y="0"/>
            <a:ext cx="6096000" cy="6858000"/>
          </a:xfrm>
          <a:prstGeom prst="rect">
            <a:avLst/>
          </a:prstGeom>
        </p:spPr>
        <p:txBody>
          <a:bodyPr/>
          <a:lstStyle/>
          <a:p>
            <a:endParaRPr lang="en-US"/>
          </a:p>
        </p:txBody>
      </p:sp>
      <p:sp>
        <p:nvSpPr>
          <p:cNvPr id="3" name="Picture Placeholder 2">
            <a:extLst>
              <a:ext uri="{FF2B5EF4-FFF2-40B4-BE49-F238E27FC236}">
                <a16:creationId xmlns:a16="http://schemas.microsoft.com/office/drawing/2014/main" id="{461ECFF9-C83B-463A-B9D7-1407F5F27A2B}"/>
              </a:ext>
            </a:extLst>
          </p:cNvPr>
          <p:cNvSpPr>
            <a:spLocks noGrp="1"/>
          </p:cNvSpPr>
          <p:nvPr>
            <p:ph type="pic" sz="quarter" idx="11"/>
          </p:nvPr>
        </p:nvSpPr>
        <p:spPr>
          <a:xfrm>
            <a:off x="892968" y="1273968"/>
            <a:ext cx="4310063" cy="4310063"/>
          </a:xfrm>
          <a:prstGeom prst="rect">
            <a:avLst/>
          </a:prstGeom>
        </p:spPr>
        <p:txBody>
          <a:bodyPr/>
          <a:lstStyle/>
          <a:p>
            <a:endParaRPr lang="en-US"/>
          </a:p>
        </p:txBody>
      </p:sp>
    </p:spTree>
    <p:extLst>
      <p:ext uri="{BB962C8B-B14F-4D97-AF65-F5344CB8AC3E}">
        <p14:creationId xmlns:p14="http://schemas.microsoft.com/office/powerpoint/2010/main" val="15996322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721227"/>
      </p:ext>
    </p:extLst>
  </p:cSld>
  <p:clrMap bg1="lt1" tx1="dk1" bg2="lt2" tx2="dk2" accent1="accent1" accent2="accent2" accent3="accent3" accent4="accent4" accent5="accent5" accent6="accent6" hlink="hlink" folHlink="folHlink"/>
  <p:sldLayoutIdLst>
    <p:sldLayoutId id="2147483649" r:id="rId1"/>
    <p:sldLayoutId id="2147483738" r:id="rId2"/>
    <p:sldLayoutId id="2147483737" r:id="rId3"/>
    <p:sldLayoutId id="2147483736" r:id="rId4"/>
    <p:sldLayoutId id="2147483734" r:id="rId5"/>
    <p:sldLayoutId id="2147483650" r:id="rId6"/>
    <p:sldLayoutId id="2147483731" r:id="rId7"/>
    <p:sldLayoutId id="2147483651" r:id="rId8"/>
    <p:sldLayoutId id="2147483732"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 id="2147483667" r:id="rId25"/>
    <p:sldLayoutId id="2147483668" r:id="rId26"/>
    <p:sldLayoutId id="2147483669" r:id="rId27"/>
    <p:sldLayoutId id="2147483670" r:id="rId28"/>
    <p:sldLayoutId id="2147483671" r:id="rId29"/>
    <p:sldLayoutId id="2147483672" r:id="rId30"/>
    <p:sldLayoutId id="2147483673" r:id="rId31"/>
    <p:sldLayoutId id="2147483674" r:id="rId32"/>
    <p:sldLayoutId id="2147483675" r:id="rId33"/>
    <p:sldLayoutId id="2147483676" r:id="rId34"/>
    <p:sldLayoutId id="2147483677" r:id="rId35"/>
    <p:sldLayoutId id="2147483678" r:id="rId36"/>
    <p:sldLayoutId id="2147483679" r:id="rId37"/>
    <p:sldLayoutId id="2147483680" r:id="rId38"/>
    <p:sldLayoutId id="2147483681" r:id="rId39"/>
    <p:sldLayoutId id="2147483682" r:id="rId40"/>
    <p:sldLayoutId id="2147483683" r:id="rId41"/>
    <p:sldLayoutId id="2147483684" r:id="rId42"/>
    <p:sldLayoutId id="2147483685" r:id="rId43"/>
    <p:sldLayoutId id="2147483686" r:id="rId44"/>
    <p:sldLayoutId id="2147483687" r:id="rId45"/>
    <p:sldLayoutId id="2147483688" r:id="rId46"/>
    <p:sldLayoutId id="2147483689" r:id="rId47"/>
    <p:sldLayoutId id="2147483690" r:id="rId48"/>
    <p:sldLayoutId id="2147483691" r:id="rId49"/>
    <p:sldLayoutId id="2147483692" r:id="rId50"/>
    <p:sldLayoutId id="2147483693" r:id="rId51"/>
    <p:sldLayoutId id="2147483694" r:id="rId52"/>
    <p:sldLayoutId id="2147483733" r:id="rId53"/>
    <p:sldLayoutId id="2147483735" r:id="rId54"/>
    <p:sldLayoutId id="2147483722" r:id="rId55"/>
    <p:sldLayoutId id="2147483723" r:id="rId56"/>
    <p:sldLayoutId id="2147483745" r:id="rId57"/>
    <p:sldLayoutId id="2147483746" r:id="rId5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BC4992-2DDF-48AE-968E-7C85A46D6B3B}"/>
              </a:ext>
            </a:extLst>
          </p:cNvPr>
          <p:cNvSpPr>
            <a:spLocks noGrp="1"/>
          </p:cNvSpPr>
          <p:nvPr>
            <p:ph type="pic" sz="quarter" idx="10"/>
          </p:nvPr>
        </p:nvSpPr>
        <p:spPr/>
      </p:sp>
      <p:sp>
        <p:nvSpPr>
          <p:cNvPr id="5" name="TextBox 4">
            <a:extLst>
              <a:ext uri="{FF2B5EF4-FFF2-40B4-BE49-F238E27FC236}">
                <a16:creationId xmlns:a16="http://schemas.microsoft.com/office/drawing/2014/main" id="{2E3E9801-615C-444F-9B87-B83001562B50}"/>
              </a:ext>
            </a:extLst>
          </p:cNvPr>
          <p:cNvSpPr txBox="1"/>
          <p:nvPr/>
        </p:nvSpPr>
        <p:spPr>
          <a:xfrm>
            <a:off x="5078896" y="2044005"/>
            <a:ext cx="2262810" cy="1846659"/>
          </a:xfrm>
          <a:prstGeom prst="rect">
            <a:avLst/>
          </a:prstGeom>
          <a:noFill/>
        </p:spPr>
        <p:txBody>
          <a:bodyPr wrap="square" lIns="0" tIns="0" rIns="0" bIns="0" rtlCol="0">
            <a:spAutoFit/>
          </a:bodyPr>
          <a:lstStyle/>
          <a:p>
            <a:pPr algn="ctr"/>
            <a:r>
              <a:rPr lang="en-US" sz="6000" spc="2000" dirty="0">
                <a:latin typeface="Lato Bold" panose="020F0502020204030203" pitchFamily="34" charset="0"/>
                <a:ea typeface="Lato Bold" panose="020F0502020204030203" pitchFamily="34" charset="0"/>
                <a:cs typeface="Lato Bold" panose="020F0502020204030203" pitchFamily="34" charset="0"/>
              </a:rPr>
              <a:t>ZA</a:t>
            </a:r>
          </a:p>
          <a:p>
            <a:pPr algn="ctr"/>
            <a:r>
              <a:rPr lang="en-US" sz="6000" spc="2000" dirty="0">
                <a:latin typeface="Lato Bold" panose="020F0502020204030203" pitchFamily="34" charset="0"/>
                <a:ea typeface="Lato Bold" panose="020F0502020204030203" pitchFamily="34" charset="0"/>
                <a:cs typeface="Lato Bold" panose="020F0502020204030203" pitchFamily="34" charset="0"/>
              </a:rPr>
              <a:t>RO</a:t>
            </a:r>
          </a:p>
        </p:txBody>
      </p:sp>
      <p:sp>
        <p:nvSpPr>
          <p:cNvPr id="9" name="TextBox 8">
            <a:extLst>
              <a:ext uri="{FF2B5EF4-FFF2-40B4-BE49-F238E27FC236}">
                <a16:creationId xmlns:a16="http://schemas.microsoft.com/office/drawing/2014/main" id="{7D442016-EEB8-495A-A238-EA32671FB44D}"/>
              </a:ext>
            </a:extLst>
          </p:cNvPr>
          <p:cNvSpPr txBox="1"/>
          <p:nvPr/>
        </p:nvSpPr>
        <p:spPr>
          <a:xfrm>
            <a:off x="5511705" y="4233277"/>
            <a:ext cx="1168590" cy="276999"/>
          </a:xfrm>
          <a:prstGeom prst="rect">
            <a:avLst/>
          </a:prstGeom>
          <a:noFill/>
        </p:spPr>
        <p:txBody>
          <a:bodyPr wrap="none" lIns="0" tIns="0" rIns="0" bIns="0" rtlCol="0">
            <a:spAutoFit/>
          </a:bodyPr>
          <a:lstStyle/>
          <a:p>
            <a:pPr algn="l"/>
            <a:r>
              <a:rPr lang="en-US" dirty="0">
                <a:latin typeface="Lato Medium" panose="020F0502020204030203" pitchFamily="34" charset="0"/>
                <a:ea typeface="Lato Medium" panose="020F0502020204030203" pitchFamily="34" charset="0"/>
                <a:cs typeface="Lato Medium" panose="020F0502020204030203" pitchFamily="34" charset="0"/>
              </a:rPr>
              <a:t>TEMPLATE</a:t>
            </a: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4477"/>
          </a:xfrm>
          <a:prstGeom prst="rect">
            <a:avLst/>
          </a:prstGeom>
        </p:spPr>
      </p:pic>
    </p:spTree>
    <p:extLst>
      <p:ext uri="{BB962C8B-B14F-4D97-AF65-F5344CB8AC3E}">
        <p14:creationId xmlns:p14="http://schemas.microsoft.com/office/powerpoint/2010/main" val="14880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066" b="1066"/>
          <a:stretch>
            <a:fillRect/>
          </a:stretch>
        </p:blipFill>
        <p:spPr>
          <a:xfrm>
            <a:off x="0" y="0"/>
            <a:ext cx="12457484"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DENKEN SIE AN</a:t>
            </a:r>
          </a:p>
          <a:p>
            <a:r>
              <a:rPr lang="en-US" sz="3400" dirty="0">
                <a:latin typeface="Lato Bold" panose="020F0502020204030203" pitchFamily="34" charset="0"/>
                <a:ea typeface="Lato Bold" panose="020F0502020204030203" pitchFamily="34" charset="0"/>
                <a:cs typeface="Lato Bold" panose="020F0502020204030203" pitchFamily="34" charset="0"/>
              </a:rPr>
              <a:t>IHR PUBLIKUM</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Wie</a:t>
            </a:r>
            <a:r>
              <a:rPr lang="en-US" sz="3400" dirty="0">
                <a:latin typeface="Lato Bold" panose="020F0502020204030203" pitchFamily="34" charset="0"/>
                <a:ea typeface="Lato Bold" panose="020F0502020204030203" pitchFamily="34" charset="0"/>
                <a:cs typeface="Lato Bold" panose="020F0502020204030203" pitchFamily="34" charset="0"/>
              </a:rPr>
              <a:t> gross </a:t>
            </a:r>
            <a:r>
              <a:rPr lang="en-US" sz="3400" dirty="0" err="1">
                <a:latin typeface="Lato Bold" panose="020F0502020204030203" pitchFamily="34" charset="0"/>
                <a:ea typeface="Lato Bold" panose="020F0502020204030203" pitchFamily="34" charset="0"/>
                <a:cs typeface="Lato Bold" panose="020F0502020204030203" pitchFamily="34" charset="0"/>
              </a:rPr>
              <a:t>ist</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Ihr</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Publikum</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0" name="Shape 2617"/>
          <p:cNvSpPr/>
          <p:nvPr/>
        </p:nvSpPr>
        <p:spPr>
          <a:xfrm>
            <a:off x="1231514" y="4728175"/>
            <a:ext cx="918749" cy="75178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32559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066" b="1066"/>
          <a:stretch>
            <a:fillRect/>
          </a:stretch>
        </p:blipFill>
        <p:spPr>
          <a:xfrm>
            <a:off x="0" y="0"/>
            <a:ext cx="12457484"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DENKEN SIE AN</a:t>
            </a:r>
          </a:p>
          <a:p>
            <a:r>
              <a:rPr lang="en-US" sz="3400" dirty="0">
                <a:latin typeface="Lato Bold" panose="020F0502020204030203" pitchFamily="34" charset="0"/>
                <a:ea typeface="Lato Bold" panose="020F0502020204030203" pitchFamily="34" charset="0"/>
                <a:cs typeface="Lato Bold" panose="020F0502020204030203" pitchFamily="34" charset="0"/>
              </a:rPr>
              <a:t>IHR PUBLIKUM</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Was hat das </a:t>
            </a:r>
            <a:r>
              <a:rPr lang="en-US" sz="3400" dirty="0" err="1">
                <a:latin typeface="Lato Bold" panose="020F0502020204030203" pitchFamily="34" charset="0"/>
                <a:ea typeface="Lato Bold" panose="020F0502020204030203" pitchFamily="34" charset="0"/>
                <a:cs typeface="Lato Bold" panose="020F0502020204030203" pitchFamily="34" charset="0"/>
              </a:rPr>
              <a:t>Publikum</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für</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Vorkenntnisse</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0" name="Shape 2544"/>
          <p:cNvSpPr/>
          <p:nvPr/>
        </p:nvSpPr>
        <p:spPr>
          <a:xfrm>
            <a:off x="1317169" y="4697846"/>
            <a:ext cx="747439" cy="747439"/>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21881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066" b="1066"/>
          <a:stretch>
            <a:fillRect/>
          </a:stretch>
        </p:blipFill>
        <p:spPr>
          <a:xfrm>
            <a:off x="0" y="0"/>
            <a:ext cx="12457484"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DENKEN SIE AN</a:t>
            </a:r>
          </a:p>
          <a:p>
            <a:r>
              <a:rPr lang="en-US" sz="3400" dirty="0">
                <a:latin typeface="Lato Bold" panose="020F0502020204030203" pitchFamily="34" charset="0"/>
                <a:ea typeface="Lato Bold" panose="020F0502020204030203" pitchFamily="34" charset="0"/>
                <a:cs typeface="Lato Bold" panose="020F0502020204030203" pitchFamily="34" charset="0"/>
              </a:rPr>
              <a:t>IHR PUBLIKUM</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Was </a:t>
            </a:r>
            <a:r>
              <a:rPr lang="en-US" sz="3400" dirty="0" err="1">
                <a:latin typeface="Lato Bold" panose="020F0502020204030203" pitchFamily="34" charset="0"/>
                <a:ea typeface="Lato Bold" panose="020F0502020204030203" pitchFamily="34" charset="0"/>
                <a:cs typeface="Lato Bold" panose="020F0502020204030203" pitchFamily="34" charset="0"/>
              </a:rPr>
              <a:t>ist</a:t>
            </a:r>
            <a:r>
              <a:rPr lang="en-US" sz="3400" dirty="0">
                <a:latin typeface="Lato Bold" panose="020F0502020204030203" pitchFamily="34" charset="0"/>
                <a:ea typeface="Lato Bold" panose="020F0502020204030203" pitchFamily="34" charset="0"/>
                <a:cs typeface="Lato Bold" panose="020F0502020204030203" pitchFamily="34" charset="0"/>
              </a:rPr>
              <a:t> das </a:t>
            </a:r>
            <a:r>
              <a:rPr lang="en-US" sz="3400" dirty="0" err="1">
                <a:latin typeface="Lato Bold" panose="020F0502020204030203" pitchFamily="34" charset="0"/>
                <a:ea typeface="Lato Bold" panose="020F0502020204030203" pitchFamily="34" charset="0"/>
                <a:cs typeface="Lato Bold" panose="020F0502020204030203" pitchFamily="34" charset="0"/>
              </a:rPr>
              <a:t>Interesse</a:t>
            </a:r>
            <a:r>
              <a:rPr lang="en-US" sz="3400" dirty="0">
                <a:latin typeface="Lato Bold" panose="020F0502020204030203" pitchFamily="34" charset="0"/>
                <a:ea typeface="Lato Bold" panose="020F0502020204030203" pitchFamily="34" charset="0"/>
                <a:cs typeface="Lato Bold" panose="020F0502020204030203" pitchFamily="34" charset="0"/>
              </a:rPr>
              <a:t> der </a:t>
            </a:r>
            <a:r>
              <a:rPr lang="en-US" sz="3400" dirty="0" err="1">
                <a:latin typeface="Lato Bold" panose="020F0502020204030203" pitchFamily="34" charset="0"/>
                <a:ea typeface="Lato Bold" panose="020F0502020204030203" pitchFamily="34" charset="0"/>
                <a:cs typeface="Lato Bold" panose="020F0502020204030203" pitchFamily="34" charset="0"/>
              </a:rPr>
              <a:t>Zuhörer</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0" name="Shape 2615"/>
          <p:cNvSpPr/>
          <p:nvPr/>
        </p:nvSpPr>
        <p:spPr>
          <a:xfrm>
            <a:off x="1377871" y="4716038"/>
            <a:ext cx="732262" cy="73226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0373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695" b="8695"/>
          <a:stretch>
            <a:fillRect/>
          </a:stretch>
        </p:blipFill>
        <p:spPr>
          <a:xfrm>
            <a:off x="0" y="0"/>
            <a:ext cx="12192000" cy="6879644"/>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IHRE </a:t>
            </a:r>
          </a:p>
          <a:p>
            <a:r>
              <a:rPr lang="en-US" sz="3400" dirty="0">
                <a:solidFill>
                  <a:schemeClr val="bg2">
                    <a:lumMod val="25000"/>
                  </a:schemeClr>
                </a:solidFill>
                <a:latin typeface="Lato Bold" panose="020F0502020204030203" pitchFamily="34" charset="0"/>
                <a:ea typeface="Lato Bold" panose="020F0502020204030203" pitchFamily="34" charset="0"/>
                <a:cs typeface="Lato Bold" panose="020F0502020204030203" pitchFamily="34" charset="0"/>
              </a:rPr>
              <a:t>BÜHNE</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Welche</a:t>
            </a:r>
            <a:r>
              <a:rPr lang="en-US" sz="3400" dirty="0">
                <a:latin typeface="Lato Bold" panose="020F0502020204030203" pitchFamily="34" charset="0"/>
                <a:ea typeface="Lato Bold" panose="020F0502020204030203" pitchFamily="34" charset="0"/>
                <a:cs typeface="Lato Bold" panose="020F0502020204030203" pitchFamily="34" charset="0"/>
              </a:rPr>
              <a:t> Tools </a:t>
            </a:r>
            <a:r>
              <a:rPr lang="en-US" sz="3400" dirty="0" err="1">
                <a:latin typeface="Lato Bold" panose="020F0502020204030203" pitchFamily="34" charset="0"/>
                <a:ea typeface="Lato Bold" panose="020F0502020204030203" pitchFamily="34" charset="0"/>
                <a:cs typeface="Lato Bold" panose="020F0502020204030203" pitchFamily="34" charset="0"/>
              </a:rPr>
              <a:t>haben</a:t>
            </a:r>
            <a:r>
              <a:rPr lang="en-US" sz="3400" dirty="0">
                <a:latin typeface="Lato Bold" panose="020F0502020204030203" pitchFamily="34" charset="0"/>
                <a:ea typeface="Lato Bold" panose="020F0502020204030203" pitchFamily="34" charset="0"/>
                <a:cs typeface="Lato Bold" panose="020F0502020204030203" pitchFamily="34" charset="0"/>
              </a:rPr>
              <a:t> Sie </a:t>
            </a:r>
            <a:r>
              <a:rPr lang="en-US" sz="3400" dirty="0" err="1">
                <a:latin typeface="Lato Bold" panose="020F0502020204030203" pitchFamily="34" charset="0"/>
                <a:ea typeface="Lato Bold" panose="020F0502020204030203" pitchFamily="34" charset="0"/>
                <a:cs typeface="Lato Bold" panose="020F0502020204030203" pitchFamily="34" charset="0"/>
              </a:rPr>
              <a:t>zur</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Verfügung</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0" name="Shape 2618"/>
          <p:cNvSpPr/>
          <p:nvPr/>
        </p:nvSpPr>
        <p:spPr>
          <a:xfrm>
            <a:off x="1328215" y="4670285"/>
            <a:ext cx="802446" cy="80256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5878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695" b="8695"/>
          <a:stretch>
            <a:fillRect/>
          </a:stretch>
        </p:blipFill>
        <p:spPr>
          <a:xfrm>
            <a:off x="0" y="0"/>
            <a:ext cx="12192000" cy="6879644"/>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IHRE </a:t>
            </a:r>
          </a:p>
          <a:p>
            <a:r>
              <a:rPr lang="en-US" sz="3400" dirty="0">
                <a:solidFill>
                  <a:schemeClr val="bg2">
                    <a:lumMod val="25000"/>
                  </a:schemeClr>
                </a:solidFill>
                <a:latin typeface="Lato Bold" panose="020F0502020204030203" pitchFamily="34" charset="0"/>
                <a:ea typeface="Lato Bold" panose="020F0502020204030203" pitchFamily="34" charset="0"/>
                <a:cs typeface="Lato Bold" panose="020F0502020204030203" pitchFamily="34" charset="0"/>
              </a:rPr>
              <a:t>BÜHNE</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Wie</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frei</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können</a:t>
            </a:r>
            <a:r>
              <a:rPr lang="en-US" sz="3400" dirty="0">
                <a:latin typeface="Lato Bold" panose="020F0502020204030203" pitchFamily="34" charset="0"/>
                <a:ea typeface="Lato Bold" panose="020F0502020204030203" pitchFamily="34" charset="0"/>
                <a:cs typeface="Lato Bold" panose="020F0502020204030203" pitchFamily="34" charset="0"/>
              </a:rPr>
              <a:t> Sie </a:t>
            </a:r>
            <a:r>
              <a:rPr lang="en-US" sz="3400" dirty="0" err="1">
                <a:latin typeface="Lato Bold" panose="020F0502020204030203" pitchFamily="34" charset="0"/>
                <a:ea typeface="Lato Bold" panose="020F0502020204030203" pitchFamily="34" charset="0"/>
                <a:cs typeface="Lato Bold" panose="020F0502020204030203" pitchFamily="34" charset="0"/>
              </a:rPr>
              <a:t>sich</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bewegen</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1" name="Shape 2912"/>
          <p:cNvSpPr/>
          <p:nvPr/>
        </p:nvSpPr>
        <p:spPr>
          <a:xfrm>
            <a:off x="1302815" y="4714510"/>
            <a:ext cx="779116" cy="779116"/>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402799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695" b="8695"/>
          <a:stretch>
            <a:fillRect/>
          </a:stretch>
        </p:blipFill>
        <p:spPr>
          <a:xfrm>
            <a:off x="0" y="0"/>
            <a:ext cx="12192000" cy="6879644"/>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IHRE </a:t>
            </a:r>
          </a:p>
          <a:p>
            <a:r>
              <a:rPr lang="en-US" sz="3400" dirty="0">
                <a:solidFill>
                  <a:schemeClr val="bg2">
                    <a:lumMod val="25000"/>
                  </a:schemeClr>
                </a:solidFill>
                <a:latin typeface="Lato Bold" panose="020F0502020204030203" pitchFamily="34" charset="0"/>
                <a:ea typeface="Lato Bold" panose="020F0502020204030203" pitchFamily="34" charset="0"/>
                <a:cs typeface="Lato Bold" panose="020F0502020204030203" pitchFamily="34" charset="0"/>
              </a:rPr>
              <a:t>BÜHNE</a:t>
            </a:r>
          </a:p>
        </p:txBody>
      </p:sp>
      <p:sp>
        <p:nvSpPr>
          <p:cNvPr id="14" name="Rectangle 12">
            <a:extLst/>
          </p:cNvPr>
          <p:cNvSpPr/>
          <p:nvPr/>
        </p:nvSpPr>
        <p:spPr>
          <a:xfrm>
            <a:off x="3239857" y="1648730"/>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Wie</a:t>
            </a:r>
            <a:r>
              <a:rPr lang="en-US" sz="3400" dirty="0">
                <a:latin typeface="Lato Bold" panose="020F0502020204030203" pitchFamily="34" charset="0"/>
                <a:ea typeface="Lato Bold" panose="020F0502020204030203" pitchFamily="34" charset="0"/>
                <a:cs typeface="Lato Bold" panose="020F0502020204030203" pitchFamily="34" charset="0"/>
              </a:rPr>
              <a:t> gross </a:t>
            </a:r>
            <a:r>
              <a:rPr lang="en-US" sz="3400" dirty="0" err="1">
                <a:latin typeface="Lato Bold" panose="020F0502020204030203" pitchFamily="34" charset="0"/>
                <a:ea typeface="Lato Bold" panose="020F0502020204030203" pitchFamily="34" charset="0"/>
                <a:cs typeface="Lato Bold" panose="020F0502020204030203" pitchFamily="34" charset="0"/>
              </a:rPr>
              <a:t>ist</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ihr</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Abstand</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zum</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Publikum</a:t>
            </a:r>
            <a:r>
              <a:rPr lang="en-US" sz="3400" dirty="0">
                <a:latin typeface="Lato Bold" panose="020F0502020204030203" pitchFamily="34" charset="0"/>
                <a:ea typeface="Lato Bold" panose="020F0502020204030203" pitchFamily="34" charset="0"/>
                <a:cs typeface="Lato Bold" panose="020F0502020204030203" pitchFamily="34" charset="0"/>
              </a:rPr>
              <a:t>?</a:t>
            </a:r>
          </a:p>
        </p:txBody>
      </p:sp>
      <p:sp>
        <p:nvSpPr>
          <p:cNvPr id="10" name="Shape 2923"/>
          <p:cNvSpPr/>
          <p:nvPr/>
        </p:nvSpPr>
        <p:spPr>
          <a:xfrm>
            <a:off x="1302814" y="4670291"/>
            <a:ext cx="792685" cy="792685"/>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58272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2318" b="12318"/>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6592656" y="1535296"/>
            <a:ext cx="5120372"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SPANNEND </a:t>
            </a:r>
          </a:p>
          <a:p>
            <a:r>
              <a:rPr lang="en-US" sz="3400" dirty="0">
                <a:latin typeface="Lato Bold" panose="020F0502020204030203" pitchFamily="34" charset="0"/>
                <a:ea typeface="Lato Bold" panose="020F0502020204030203" pitchFamily="34" charset="0"/>
                <a:cs typeface="Lato Bold" panose="020F0502020204030203" pitchFamily="34" charset="0"/>
              </a:rPr>
              <a:t>PRÄSENTIEREN</a:t>
            </a:r>
          </a:p>
        </p:txBody>
      </p:sp>
      <p:sp>
        <p:nvSpPr>
          <p:cNvPr id="14" name="Rectangle 12">
            <a:extLst/>
          </p:cNvPr>
          <p:cNvSpPr/>
          <p:nvPr/>
        </p:nvSpPr>
        <p:spPr>
          <a:xfrm>
            <a:off x="6592656" y="2670636"/>
            <a:ext cx="205785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047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225" t="31119" r="1736" b="23153"/>
          <a:stretch/>
        </p:blipFill>
        <p:spPr>
          <a:xfrm>
            <a:off x="-595086" y="0"/>
            <a:ext cx="5936343" cy="7228115"/>
          </a:xfrm>
        </p:spPr>
      </p:pic>
      <p:sp>
        <p:nvSpPr>
          <p:cNvPr id="9" name="TextBox 8">
            <a:extLst>
              <a:ext uri="{FF2B5EF4-FFF2-40B4-BE49-F238E27FC236}">
                <a16:creationId xmlns:a16="http://schemas.microsoft.com/office/drawing/2014/main" id="{A4BD3D52-0958-4C2A-9094-926AA2D7054A}"/>
              </a:ext>
            </a:extLst>
          </p:cNvPr>
          <p:cNvSpPr txBox="1"/>
          <p:nvPr/>
        </p:nvSpPr>
        <p:spPr>
          <a:xfrm>
            <a:off x="6030843" y="443363"/>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ZITATE </a:t>
            </a:r>
          </a:p>
          <a:p>
            <a:r>
              <a:rPr lang="en-US" sz="3400" dirty="0">
                <a:latin typeface="Lato Bold" panose="020F0502020204030203" pitchFamily="34" charset="0"/>
                <a:ea typeface="Lato Bold" panose="020F0502020204030203" pitchFamily="34" charset="0"/>
                <a:cs typeface="Lato Bold" panose="020F0502020204030203" pitchFamily="34" charset="0"/>
              </a:rPr>
              <a:t>EINSETZEN</a:t>
            </a:r>
          </a:p>
        </p:txBody>
      </p:sp>
      <p:sp>
        <p:nvSpPr>
          <p:cNvPr id="14" name="Rectangle 12">
            <a:extLst/>
          </p:cNvPr>
          <p:cNvSpPr/>
          <p:nvPr/>
        </p:nvSpPr>
        <p:spPr>
          <a:xfrm>
            <a:off x="6030843" y="16115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3199466"/>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Ein Zitat zur rechten Zeit</a:t>
            </a:r>
          </a:p>
          <a:p>
            <a:pPr>
              <a:lnSpc>
                <a:spcPct val="125000"/>
              </a:lnSpc>
            </a:pPr>
            <a:endParaRPr lang="de-DE" sz="3400" dirty="0">
              <a:latin typeface="Lato Medium" panose="020F0502020204030203" pitchFamily="34" charset="0"/>
              <a:ea typeface="Lato Medium" panose="020F0502020204030203" pitchFamily="34" charset="0"/>
              <a:cs typeface="Lato Medium" panose="020F0502020204030203" pitchFamily="34" charset="0"/>
            </a:endParaRPr>
          </a:p>
          <a:p>
            <a:pPr marL="342900" indent="-342900">
              <a:lnSpc>
                <a:spcPct val="125000"/>
              </a:lnSpc>
              <a:buFont typeface="Arial" panose="020B0604020202020204" pitchFamily="34" charset="0"/>
              <a:buChar char="•"/>
            </a:pPr>
            <a:r>
              <a:rPr lang="de-DE" sz="3400" dirty="0">
                <a:solidFill>
                  <a:schemeClr val="accent1"/>
                </a:solidFill>
                <a:latin typeface="Lato Medium" panose="020F0502020204030203" pitchFamily="34" charset="0"/>
                <a:ea typeface="Lato Medium" panose="020F0502020204030203" pitchFamily="34" charset="0"/>
                <a:cs typeface="Lato Medium" panose="020F0502020204030203" pitchFamily="34" charset="0"/>
              </a:rPr>
              <a:t>lockert auf</a:t>
            </a:r>
          </a:p>
          <a:p>
            <a:pPr marL="342900" indent="-342900">
              <a:lnSpc>
                <a:spcPct val="125000"/>
              </a:lnSpc>
              <a:buFont typeface="Arial" panose="020B0604020202020204" pitchFamily="34" charset="0"/>
              <a:buChar char="•"/>
            </a:pPr>
            <a:r>
              <a:rPr lang="de-DE" sz="3400" dirty="0">
                <a:solidFill>
                  <a:schemeClr val="accent2">
                    <a:lumMod val="60000"/>
                    <a:lumOff val="40000"/>
                  </a:schemeClr>
                </a:solidFill>
                <a:latin typeface="Lato Medium" panose="020F0502020204030203" pitchFamily="34" charset="0"/>
                <a:ea typeface="Lato Medium" panose="020F0502020204030203" pitchFamily="34" charset="0"/>
                <a:cs typeface="Lato Medium" panose="020F0502020204030203" pitchFamily="34" charset="0"/>
              </a:rPr>
              <a:t>bringt zum Nachdenken</a:t>
            </a:r>
          </a:p>
          <a:p>
            <a:pPr marL="342900" indent="-342900">
              <a:lnSpc>
                <a:spcPct val="125000"/>
              </a:lnSpc>
              <a:buFont typeface="Arial" panose="020B0604020202020204" pitchFamily="34" charset="0"/>
              <a:buChar char="•"/>
            </a:pPr>
            <a:r>
              <a:rPr lang="de-DE" sz="3400" dirty="0">
                <a:latin typeface="Lato Medium" panose="020F0502020204030203" pitchFamily="34" charset="0"/>
                <a:ea typeface="Lato Medium" panose="020F0502020204030203" pitchFamily="34" charset="0"/>
                <a:cs typeface="Lato Medium" panose="020F0502020204030203" pitchFamily="34" charset="0"/>
              </a:rPr>
              <a:t>lässt anknüpfen</a:t>
            </a:r>
          </a:p>
        </p:txBody>
      </p:sp>
    </p:spTree>
    <p:extLst>
      <p:ext uri="{BB962C8B-B14F-4D97-AF65-F5344CB8AC3E}">
        <p14:creationId xmlns:p14="http://schemas.microsoft.com/office/powerpoint/2010/main" val="126181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A65A17A-0007-4503-AA84-DD7EFF4A3691}"/>
              </a:ext>
            </a:extLst>
          </p:cNvPr>
          <p:cNvCxnSpPr>
            <a:cxnSpLocks/>
          </p:cNvCxnSpPr>
          <p:nvPr/>
        </p:nvCxnSpPr>
        <p:spPr>
          <a:xfrm>
            <a:off x="6433581" y="1966797"/>
            <a:ext cx="1183925" cy="330064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ABBE02-D4CF-46E5-8A22-6F83E4927F83}"/>
              </a:ext>
            </a:extLst>
          </p:cNvPr>
          <p:cNvSpPr txBox="1"/>
          <p:nvPr/>
        </p:nvSpPr>
        <p:spPr>
          <a:xfrm>
            <a:off x="833009" y="5643865"/>
            <a:ext cx="1224694" cy="553998"/>
          </a:xfrm>
          <a:prstGeom prst="rect">
            <a:avLst/>
          </a:prstGeom>
          <a:noFill/>
        </p:spPr>
        <p:txBody>
          <a:bodyPr wrap="none" lIns="0" tIns="0" rIns="0" bIns="0" rtlCol="0">
            <a:spAutoFit/>
          </a:bodyPr>
          <a:lstStyle/>
          <a:p>
            <a:r>
              <a:rPr lang="en-US" sz="1200" spc="300">
                <a:latin typeface="Lato Medium" panose="020F0502020204030203" pitchFamily="34" charset="0"/>
                <a:ea typeface="Lato Medium" panose="020F0502020204030203" pitchFamily="34" charset="0"/>
                <a:cs typeface="Lato Medium" panose="020F0502020204030203" pitchFamily="34" charset="0"/>
              </a:rPr>
              <a:t>EXAMPLE</a:t>
            </a:r>
          </a:p>
          <a:p>
            <a:r>
              <a:rPr lang="en-US" sz="1200" spc="300">
                <a:latin typeface="Lato Medium" panose="020F0502020204030203" pitchFamily="34" charset="0"/>
                <a:ea typeface="Lato Medium" panose="020F0502020204030203" pitchFamily="34" charset="0"/>
                <a:cs typeface="Lato Medium" panose="020F0502020204030203" pitchFamily="34" charset="0"/>
              </a:rPr>
              <a:t>TEXT</a:t>
            </a:r>
          </a:p>
          <a:p>
            <a:r>
              <a:rPr lang="en-US" sz="1200" spc="300">
                <a:latin typeface="Lato Medium" panose="020F0502020204030203" pitchFamily="34" charset="0"/>
                <a:ea typeface="Lato Medium" panose="020F0502020204030203" pitchFamily="34" charset="0"/>
                <a:cs typeface="Lato Medium" panose="020F0502020204030203" pitchFamily="34" charset="0"/>
              </a:rPr>
              <a:t>HERE SLIDE</a:t>
            </a:r>
          </a:p>
        </p:txBody>
      </p:sp>
      <p:sp>
        <p:nvSpPr>
          <p:cNvPr id="10" name="TextBox 9">
            <a:extLst>
              <a:ext uri="{FF2B5EF4-FFF2-40B4-BE49-F238E27FC236}">
                <a16:creationId xmlns:a16="http://schemas.microsoft.com/office/drawing/2014/main" id="{07336CFD-2EC5-4AE1-841E-157667170A8D}"/>
              </a:ext>
            </a:extLst>
          </p:cNvPr>
          <p:cNvSpPr txBox="1"/>
          <p:nvPr/>
        </p:nvSpPr>
        <p:spPr>
          <a:xfrm>
            <a:off x="833009" y="4898780"/>
            <a:ext cx="823944" cy="707886"/>
          </a:xfrm>
          <a:prstGeom prst="rect">
            <a:avLst/>
          </a:prstGeom>
          <a:noFill/>
        </p:spPr>
        <p:txBody>
          <a:bodyPr wrap="none" lIns="0" tIns="0" rIns="0" bIns="0" rtlCol="0">
            <a:spAutoFit/>
          </a:bodyPr>
          <a:lstStyle/>
          <a:p>
            <a:r>
              <a:rPr lang="en-US" sz="4600">
                <a:solidFill>
                  <a:schemeClr val="bg1">
                    <a:lumMod val="75000"/>
                    <a:lumOff val="25000"/>
                  </a:schemeClr>
                </a:solidFill>
                <a:latin typeface="Lato Black" panose="020F0502020204030203" pitchFamily="34" charset="0"/>
                <a:ea typeface="Lato Black" panose="020F0502020204030203" pitchFamily="34" charset="0"/>
                <a:cs typeface="Lato Black" panose="020F0502020204030203" pitchFamily="34" charset="0"/>
              </a:rPr>
              <a:t>01.</a:t>
            </a:r>
          </a:p>
        </p:txBody>
      </p:sp>
      <p:sp>
        <p:nvSpPr>
          <p:cNvPr id="11" name="TextBox 10">
            <a:extLst>
              <a:ext uri="{FF2B5EF4-FFF2-40B4-BE49-F238E27FC236}">
                <a16:creationId xmlns:a16="http://schemas.microsoft.com/office/drawing/2014/main" id="{3FD84CAC-25F4-44FE-8BF4-6E93F20390B5}"/>
              </a:ext>
            </a:extLst>
          </p:cNvPr>
          <p:cNvSpPr txBox="1"/>
          <p:nvPr/>
        </p:nvSpPr>
        <p:spPr>
          <a:xfrm flipH="1">
            <a:off x="6964002" y="1939231"/>
            <a:ext cx="4883609" cy="3139321"/>
          </a:xfrm>
          <a:prstGeom prst="rect">
            <a:avLst/>
          </a:prstGeom>
          <a:noFill/>
        </p:spPr>
        <p:txBody>
          <a:bodyPr wrap="square" lIns="0" tIns="0" rIns="0" bIns="0" rtlCol="0">
            <a:spAutoFit/>
          </a:bodyPr>
          <a:lstStyle/>
          <a:p>
            <a:pPr>
              <a:lnSpc>
                <a:spcPct val="150000"/>
              </a:lnSpc>
            </a:pPr>
            <a:r>
              <a:rPr lang="en-US" sz="3200" i="1" dirty="0">
                <a:latin typeface="Lato Regular" panose="020F0502020204030203" pitchFamily="34" charset="0"/>
                <a:ea typeface="Lato Regular" panose="020F0502020204030203" pitchFamily="34" charset="0"/>
                <a:cs typeface="Lato Regular" panose="020F0502020204030203" pitchFamily="34" charset="0"/>
              </a:rPr>
              <a:t>“</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Über</a:t>
            </a:r>
            <a:r>
              <a:rPr lang="en-US" sz="3200" i="1" dirty="0">
                <a:latin typeface="Lato Regular" panose="020F0502020204030203" pitchFamily="34" charset="0"/>
                <a:ea typeface="Lato Regular" panose="020F0502020204030203" pitchFamily="34" charset="0"/>
                <a:cs typeface="Lato Regular" panose="020F0502020204030203" pitchFamily="34" charset="0"/>
              </a:rPr>
              <a:t> 80%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aller</a:t>
            </a:r>
            <a:r>
              <a:rPr lang="en-US" sz="3200" i="1" dirty="0">
                <a:latin typeface="Lato Regular" panose="020F0502020204030203" pitchFamily="34" charset="0"/>
                <a:ea typeface="Lato Regular" panose="020F0502020204030203" pitchFamily="34" charset="0"/>
                <a:cs typeface="Lato Regular" panose="020F0502020204030203" pitchFamily="34" charset="0"/>
              </a:rPr>
              <a:t>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Zitate</a:t>
            </a:r>
            <a:r>
              <a:rPr lang="en-US" sz="3200" i="1" dirty="0">
                <a:latin typeface="Lato Regular" panose="020F0502020204030203" pitchFamily="34" charset="0"/>
                <a:ea typeface="Lato Regular" panose="020F0502020204030203" pitchFamily="34" charset="0"/>
                <a:cs typeface="Lato Regular" panose="020F0502020204030203" pitchFamily="34" charset="0"/>
              </a:rPr>
              <a:t>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im</a:t>
            </a:r>
            <a:r>
              <a:rPr lang="en-US" sz="3200" i="1" dirty="0">
                <a:latin typeface="Lato Regular" panose="020F0502020204030203" pitchFamily="34" charset="0"/>
                <a:ea typeface="Lato Regular" panose="020F0502020204030203" pitchFamily="34" charset="0"/>
                <a:cs typeface="Lato Regular" panose="020F0502020204030203" pitchFamily="34" charset="0"/>
              </a:rPr>
              <a:t>   </a:t>
            </a:r>
            <a:br>
              <a:rPr lang="en-US" sz="3200" i="1" dirty="0">
                <a:latin typeface="Lato Regular" panose="020F0502020204030203" pitchFamily="34" charset="0"/>
                <a:ea typeface="Lato Regular" panose="020F0502020204030203" pitchFamily="34" charset="0"/>
                <a:cs typeface="Lato Regular" panose="020F0502020204030203" pitchFamily="34" charset="0"/>
              </a:rPr>
            </a:br>
            <a:r>
              <a:rPr lang="en-US" sz="3200" i="1" dirty="0">
                <a:latin typeface="Lato Regular" panose="020F0502020204030203" pitchFamily="34" charset="0"/>
                <a:ea typeface="Lato Regular" panose="020F0502020204030203" pitchFamily="34" charset="0"/>
                <a:cs typeface="Lato Regular" panose="020F0502020204030203" pitchFamily="34" charset="0"/>
              </a:rPr>
              <a:t>  Internet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sind</a:t>
            </a:r>
            <a:r>
              <a:rPr lang="en-US" sz="3200" i="1" dirty="0">
                <a:latin typeface="Lato Regular" panose="020F0502020204030203" pitchFamily="34" charset="0"/>
                <a:ea typeface="Lato Regular" panose="020F0502020204030203" pitchFamily="34" charset="0"/>
                <a:cs typeface="Lato Regular" panose="020F0502020204030203" pitchFamily="34" charset="0"/>
              </a:rPr>
              <a:t>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frei</a:t>
            </a:r>
            <a:r>
              <a:rPr lang="en-US" sz="3200" i="1" dirty="0">
                <a:latin typeface="Lato Regular" panose="020F0502020204030203" pitchFamily="34" charset="0"/>
                <a:ea typeface="Lato Regular" panose="020F0502020204030203" pitchFamily="34" charset="0"/>
                <a:cs typeface="Lato Regular" panose="020F0502020204030203" pitchFamily="34" charset="0"/>
              </a:rPr>
              <a:t>  </a:t>
            </a:r>
          </a:p>
          <a:p>
            <a:pPr>
              <a:lnSpc>
                <a:spcPct val="150000"/>
              </a:lnSpc>
            </a:pPr>
            <a:r>
              <a:rPr lang="en-US" sz="3200" i="1" dirty="0">
                <a:latin typeface="Lato Regular" panose="020F0502020204030203" pitchFamily="34" charset="0"/>
                <a:ea typeface="Lato Regular" panose="020F0502020204030203" pitchFamily="34" charset="0"/>
                <a:cs typeface="Lato Regular" panose="020F0502020204030203" pitchFamily="34" charset="0"/>
              </a:rPr>
              <a:t>    </a:t>
            </a:r>
            <a:r>
              <a:rPr lang="en-US" sz="3200" i="1" dirty="0" err="1">
                <a:latin typeface="Lato Regular" panose="020F0502020204030203" pitchFamily="34" charset="0"/>
                <a:ea typeface="Lato Regular" panose="020F0502020204030203" pitchFamily="34" charset="0"/>
                <a:cs typeface="Lato Regular" panose="020F0502020204030203" pitchFamily="34" charset="0"/>
              </a:rPr>
              <a:t>erfunden</a:t>
            </a:r>
            <a:r>
              <a:rPr lang="en-US" sz="3200" i="1" dirty="0">
                <a:latin typeface="Lato Regular" panose="020F0502020204030203" pitchFamily="34" charset="0"/>
                <a:ea typeface="Lato Regular" panose="020F0502020204030203" pitchFamily="34" charset="0"/>
                <a:cs typeface="Lato Regular" panose="020F0502020204030203" pitchFamily="34" charset="0"/>
              </a:rPr>
              <a:t>.”</a:t>
            </a:r>
          </a:p>
          <a:p>
            <a:pPr>
              <a:lnSpc>
                <a:spcPct val="150000"/>
              </a:lnSpc>
            </a:pPr>
            <a:br>
              <a:rPr lang="en-US" sz="2000" i="1" dirty="0">
                <a:latin typeface="Lato Regular" panose="020F0502020204030203" pitchFamily="34" charset="0"/>
                <a:ea typeface="Lato Regular" panose="020F0502020204030203" pitchFamily="34" charset="0"/>
                <a:cs typeface="Lato Regular" panose="020F0502020204030203" pitchFamily="34" charset="0"/>
              </a:rPr>
            </a:br>
            <a:r>
              <a:rPr lang="en-US" sz="2000" i="1" dirty="0">
                <a:latin typeface="Lato Regular" panose="020F0502020204030203" pitchFamily="34" charset="0"/>
                <a:ea typeface="Lato Regular" panose="020F0502020204030203" pitchFamily="34" charset="0"/>
                <a:cs typeface="Lato Regular" panose="020F0502020204030203" pitchFamily="34" charset="0"/>
              </a:rPr>
              <a:t>           Abraham Lincoln</a:t>
            </a:r>
          </a:p>
        </p:txBody>
      </p:sp>
      <p:pic>
        <p:nvPicPr>
          <p:cNvPr id="4" name="Bildplatzhalt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609" t="54" r="28235" b="-54"/>
          <a:stretch/>
        </p:blipFill>
        <p:spPr>
          <a:xfrm>
            <a:off x="-2505982" y="3859"/>
            <a:ext cx="10123488" cy="6858000"/>
          </a:xfrm>
        </p:spPr>
      </p:pic>
    </p:spTree>
    <p:extLst>
      <p:ext uri="{BB962C8B-B14F-4D97-AF65-F5344CB8AC3E}">
        <p14:creationId xmlns:p14="http://schemas.microsoft.com/office/powerpoint/2010/main" val="375195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BD3D52-0958-4C2A-9094-926AA2D7054A}"/>
              </a:ext>
            </a:extLst>
          </p:cNvPr>
          <p:cNvSpPr txBox="1"/>
          <p:nvPr/>
        </p:nvSpPr>
        <p:spPr>
          <a:xfrm>
            <a:off x="6030843" y="443363"/>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ÜBERRASCHEN</a:t>
            </a:r>
          </a:p>
          <a:p>
            <a:r>
              <a:rPr lang="en-US" sz="3400" dirty="0">
                <a:latin typeface="Lato Bold" panose="020F0502020204030203" pitchFamily="34" charset="0"/>
                <a:ea typeface="Lato Bold" panose="020F0502020204030203" pitchFamily="34" charset="0"/>
                <a:cs typeface="Lato Bold" panose="020F0502020204030203" pitchFamily="34" charset="0"/>
              </a:rPr>
              <a:t>SIE</a:t>
            </a:r>
          </a:p>
        </p:txBody>
      </p:sp>
      <p:sp>
        <p:nvSpPr>
          <p:cNvPr id="14" name="Rectangle 12">
            <a:extLst/>
          </p:cNvPr>
          <p:cNvSpPr/>
          <p:nvPr/>
        </p:nvSpPr>
        <p:spPr>
          <a:xfrm>
            <a:off x="6030843" y="16115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1308050"/>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Holen Sie das Publikum mit</a:t>
            </a:r>
          </a:p>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Unerwartetem ab!</a:t>
            </a:r>
          </a:p>
        </p:txBody>
      </p:sp>
      <p:pic>
        <p:nvPicPr>
          <p:cNvPr id="4" name="Bildplatzhalter 3"/>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5930" t="8840" r="30582" b="8840"/>
          <a:stretch/>
        </p:blipFill>
        <p:spPr>
          <a:xfrm>
            <a:off x="0" y="-13654"/>
            <a:ext cx="5428343" cy="6871654"/>
          </a:xfrm>
        </p:spPr>
      </p:pic>
    </p:spTree>
    <p:extLst>
      <p:ext uri="{BB962C8B-B14F-4D97-AF65-F5344CB8AC3E}">
        <p14:creationId xmlns:p14="http://schemas.microsoft.com/office/powerpoint/2010/main" val="8075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4349" t="-14276" r="9451" b="-14276"/>
          <a:stretch/>
        </p:blipFill>
        <p:spPr/>
      </p:pic>
      <p:sp>
        <p:nvSpPr>
          <p:cNvPr id="9" name="TextBox 8">
            <a:extLst>
              <a:ext uri="{FF2B5EF4-FFF2-40B4-BE49-F238E27FC236}">
                <a16:creationId xmlns:a16="http://schemas.microsoft.com/office/drawing/2014/main" id="{8024C4AE-3D20-498D-A4C8-157817DE9CAB}"/>
              </a:ext>
            </a:extLst>
          </p:cNvPr>
          <p:cNvSpPr txBox="1"/>
          <p:nvPr/>
        </p:nvSpPr>
        <p:spPr>
          <a:xfrm>
            <a:off x="189554" y="4741020"/>
            <a:ext cx="5512728" cy="1846659"/>
          </a:xfrm>
          <a:prstGeom prst="rect">
            <a:avLst/>
          </a:prstGeom>
          <a:noFill/>
        </p:spPr>
        <p:txBody>
          <a:bodyPr wrap="none" lIns="0" tIns="0" rIns="0" bIns="0" rtlCol="0">
            <a:spAutoFit/>
          </a:bodyPr>
          <a:lstStyle/>
          <a:p>
            <a:pPr algn="l"/>
            <a:r>
              <a:rPr lang="en-US" sz="6000" dirty="0">
                <a:latin typeface="Lato Heavy" panose="020F0502020204030203" pitchFamily="34" charset="0"/>
                <a:ea typeface="Lato Heavy" panose="020F0502020204030203" pitchFamily="34" charset="0"/>
                <a:cs typeface="Lato Heavy" panose="020F0502020204030203" pitchFamily="34" charset="0"/>
              </a:rPr>
              <a:t>HERZLICH</a:t>
            </a:r>
          </a:p>
          <a:p>
            <a:pPr algn="l"/>
            <a:r>
              <a:rPr lang="en-US" sz="6000" dirty="0">
                <a:latin typeface="Lato Heavy" panose="020F0502020204030203" pitchFamily="34" charset="0"/>
                <a:ea typeface="Lato Heavy" panose="020F0502020204030203" pitchFamily="34" charset="0"/>
                <a:cs typeface="Lato Heavy" panose="020F0502020204030203" pitchFamily="34" charset="0"/>
              </a:rPr>
              <a:t>WILLKOMMEN</a:t>
            </a:r>
          </a:p>
        </p:txBody>
      </p:sp>
      <p:sp>
        <p:nvSpPr>
          <p:cNvPr id="5" name="TextBox 4">
            <a:extLst>
              <a:ext uri="{FF2B5EF4-FFF2-40B4-BE49-F238E27FC236}">
                <a16:creationId xmlns:a16="http://schemas.microsoft.com/office/drawing/2014/main" id="{0CBB0A13-FBEF-4FFC-9B18-E92C5E6985C6}"/>
              </a:ext>
            </a:extLst>
          </p:cNvPr>
          <p:cNvSpPr txBox="1"/>
          <p:nvPr/>
        </p:nvSpPr>
        <p:spPr>
          <a:xfrm>
            <a:off x="7161378" y="1789043"/>
            <a:ext cx="4342132" cy="1107996"/>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PRÄSENTATIONS</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TECHNIKEN</a:t>
            </a:r>
          </a:p>
        </p:txBody>
      </p:sp>
      <p:sp>
        <p:nvSpPr>
          <p:cNvPr id="7" name="Rectangle 6">
            <a:extLst>
              <a:ext uri="{FF2B5EF4-FFF2-40B4-BE49-F238E27FC236}">
                <a16:creationId xmlns:a16="http://schemas.microsoft.com/office/drawing/2014/main" id="{D4CC863F-5F27-4514-B532-29A1B6E25148}"/>
              </a:ext>
            </a:extLst>
          </p:cNvPr>
          <p:cNvSpPr/>
          <p:nvPr/>
        </p:nvSpPr>
        <p:spPr>
          <a:xfrm>
            <a:off x="9721850" y="3040837"/>
            <a:ext cx="1781659" cy="60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47D649-AC17-41FE-810D-E008BC7BBEC8}"/>
              </a:ext>
            </a:extLst>
          </p:cNvPr>
          <p:cNvSpPr txBox="1"/>
          <p:nvPr/>
        </p:nvSpPr>
        <p:spPr>
          <a:xfrm flipH="1">
            <a:off x="7978429" y="4741020"/>
            <a:ext cx="3525080" cy="436723"/>
          </a:xfrm>
          <a:prstGeom prst="rect">
            <a:avLst/>
          </a:prstGeom>
          <a:noFill/>
        </p:spPr>
        <p:txBody>
          <a:bodyPr wrap="square" lIns="0" tIns="0" rIns="0" bIns="0" rtlCol="0">
            <a:spAutoFit/>
          </a:bodyPr>
          <a:lstStyle/>
          <a:p>
            <a:pPr algn="r">
              <a:lnSpc>
                <a:spcPct val="125000"/>
              </a:lnSpc>
            </a:pPr>
            <a:r>
              <a:rPr lang="en-US" sz="1200" dirty="0" err="1">
                <a:latin typeface="Lato Medium" panose="020F0502020204030203" pitchFamily="34" charset="0"/>
                <a:ea typeface="Lato Medium" panose="020F0502020204030203" pitchFamily="34" charset="0"/>
                <a:cs typeface="Lato Medium" panose="020F0502020204030203" pitchFamily="34" charset="0"/>
              </a:rPr>
              <a:t>Wie</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präsentiere</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ich</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richtig</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a:p>
            <a:pPr algn="r">
              <a:lnSpc>
                <a:spcPct val="125000"/>
              </a:lnSpc>
            </a:pPr>
            <a:r>
              <a:rPr lang="en-US" sz="1200" dirty="0" err="1">
                <a:latin typeface="Lato Medium" panose="020F0502020204030203" pitchFamily="34" charset="0"/>
                <a:ea typeface="Lato Medium" panose="020F0502020204030203" pitchFamily="34" charset="0"/>
                <a:cs typeface="Lato Medium" panose="020F0502020204030203" pitchFamily="34" charset="0"/>
              </a:rPr>
              <a:t>Wie</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gehe</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ich</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richtig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mit</a:t>
            </a:r>
            <a:r>
              <a:rPr lang="en-US" sz="1200" dirty="0">
                <a:latin typeface="Lato Medium" panose="020F0502020204030203" pitchFamily="34" charset="0"/>
                <a:ea typeface="Lato Medium" panose="020F0502020204030203" pitchFamily="34" charset="0"/>
                <a:cs typeface="Lato Medium" panose="020F0502020204030203" pitchFamily="34" charset="0"/>
              </a:rPr>
              <a:t> PowerPoint um</a:t>
            </a:r>
          </a:p>
        </p:txBody>
      </p:sp>
      <p:sp>
        <p:nvSpPr>
          <p:cNvPr id="10" name="TextBox 9">
            <a:extLst>
              <a:ext uri="{FF2B5EF4-FFF2-40B4-BE49-F238E27FC236}">
                <a16:creationId xmlns:a16="http://schemas.microsoft.com/office/drawing/2014/main" id="{86F2275B-ED3F-43E1-BDF4-7D4775724052}"/>
              </a:ext>
            </a:extLst>
          </p:cNvPr>
          <p:cNvSpPr txBox="1"/>
          <p:nvPr/>
        </p:nvSpPr>
        <p:spPr>
          <a:xfrm>
            <a:off x="8923558" y="1236384"/>
            <a:ext cx="2502288" cy="184666"/>
          </a:xfrm>
          <a:prstGeom prst="rect">
            <a:avLst/>
          </a:prstGeom>
          <a:noFill/>
        </p:spPr>
        <p:txBody>
          <a:bodyPr wrap="none" lIns="0" tIns="0" rIns="0" bIns="0" rtlCol="0">
            <a:spAutoFit/>
          </a:bodyPr>
          <a:lstStyle/>
          <a:p>
            <a:pPr algn="r"/>
            <a:r>
              <a:rPr lang="en-US" sz="1200" spc="300" dirty="0">
                <a:latin typeface="Lato Medium" panose="020F0502020204030203" pitchFamily="34" charset="0"/>
                <a:ea typeface="Lato Medium" panose="020F0502020204030203" pitchFamily="34" charset="0"/>
                <a:cs typeface="Lato Medium" panose="020F0502020204030203" pitchFamily="34" charset="0"/>
              </a:rPr>
              <a:t>AZUBI BOOTCAMP 2017</a:t>
            </a:r>
          </a:p>
        </p:txBody>
      </p:sp>
    </p:spTree>
    <p:extLst>
      <p:ext uri="{BB962C8B-B14F-4D97-AF65-F5344CB8AC3E}">
        <p14:creationId xmlns:p14="http://schemas.microsoft.com/office/powerpoint/2010/main" val="22783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ildergebnis für katze caught in the a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28" y="232228"/>
            <a:ext cx="7037217" cy="64273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71502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BD3D52-0958-4C2A-9094-926AA2D7054A}"/>
              </a:ext>
            </a:extLst>
          </p:cNvPr>
          <p:cNvSpPr txBox="1"/>
          <p:nvPr/>
        </p:nvSpPr>
        <p:spPr>
          <a:xfrm>
            <a:off x="6030843" y="443363"/>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STELLEN SIE </a:t>
            </a:r>
          </a:p>
          <a:p>
            <a:r>
              <a:rPr lang="en-US" sz="3400" dirty="0">
                <a:latin typeface="Lato Bold" panose="020F0502020204030203" pitchFamily="34" charset="0"/>
                <a:ea typeface="Lato Bold" panose="020F0502020204030203" pitchFamily="34" charset="0"/>
                <a:cs typeface="Lato Bold" panose="020F0502020204030203" pitchFamily="34" charset="0"/>
              </a:rPr>
              <a:t>FRAGEN</a:t>
            </a:r>
          </a:p>
        </p:txBody>
      </p:sp>
      <p:sp>
        <p:nvSpPr>
          <p:cNvPr id="14" name="Rectangle 12">
            <a:extLst/>
          </p:cNvPr>
          <p:cNvSpPr/>
          <p:nvPr/>
        </p:nvSpPr>
        <p:spPr>
          <a:xfrm>
            <a:off x="6030843" y="16115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1308050"/>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Aktivieren Sie das Publikum</a:t>
            </a:r>
          </a:p>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mit einer Frage</a:t>
            </a:r>
          </a:p>
        </p:txBody>
      </p:sp>
      <p:pic>
        <p:nvPicPr>
          <p:cNvPr id="5" name="Bildplatzhalt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7815" t="6" r="46696" b="-1"/>
          <a:stretch/>
        </p:blipFill>
        <p:spPr>
          <a:xfrm>
            <a:off x="-1" y="0"/>
            <a:ext cx="5486401" cy="6858000"/>
          </a:xfrm>
        </p:spPr>
      </p:pic>
    </p:spTree>
    <p:extLst>
      <p:ext uri="{BB962C8B-B14F-4D97-AF65-F5344CB8AC3E}">
        <p14:creationId xmlns:p14="http://schemas.microsoft.com/office/powerpoint/2010/main" val="116130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BD3D52-0958-4C2A-9094-926AA2D7054A}"/>
              </a:ext>
            </a:extLst>
          </p:cNvPr>
          <p:cNvSpPr txBox="1"/>
          <p:nvPr/>
        </p:nvSpPr>
        <p:spPr>
          <a:xfrm>
            <a:off x="6030843" y="948600"/>
            <a:ext cx="3392557"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PROVOZIEREN</a:t>
            </a:r>
          </a:p>
        </p:txBody>
      </p:sp>
      <p:sp>
        <p:nvSpPr>
          <p:cNvPr id="14" name="Rectangle 12">
            <a:extLst/>
          </p:cNvPr>
          <p:cNvSpPr/>
          <p:nvPr/>
        </p:nvSpPr>
        <p:spPr>
          <a:xfrm>
            <a:off x="6030843" y="16115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3270126"/>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Provozieren Sie Ihr Publikum</a:t>
            </a:r>
          </a:p>
          <a:p>
            <a:pPr>
              <a:lnSpc>
                <a:spcPct val="125000"/>
              </a:lnSpc>
            </a:pPr>
            <a:endParaRPr lang="de-DE" sz="3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endParaRPr lang="de-DE" sz="3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endParaRPr lang="de-DE" sz="3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Aber bleiben Sie anständig…</a:t>
            </a:r>
          </a:p>
        </p:txBody>
      </p:sp>
      <p:pic>
        <p:nvPicPr>
          <p:cNvPr id="4" name="Bildplatzhalter 3"/>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796" t="1" r="67180" b="-3"/>
          <a:stretch/>
        </p:blipFill>
        <p:spPr>
          <a:xfrm>
            <a:off x="0" y="0"/>
            <a:ext cx="5486400" cy="6858000"/>
          </a:xfrm>
        </p:spPr>
      </p:pic>
    </p:spTree>
    <p:extLst>
      <p:ext uri="{BB962C8B-B14F-4D97-AF65-F5344CB8AC3E}">
        <p14:creationId xmlns:p14="http://schemas.microsoft.com/office/powerpoint/2010/main" val="74628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BD3D52-0958-4C2A-9094-926AA2D7054A}"/>
              </a:ext>
            </a:extLst>
          </p:cNvPr>
          <p:cNvSpPr txBox="1"/>
          <p:nvPr/>
        </p:nvSpPr>
        <p:spPr>
          <a:xfrm>
            <a:off x="6030843" y="948600"/>
            <a:ext cx="3392557"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VERGLEICHEN</a:t>
            </a:r>
          </a:p>
        </p:txBody>
      </p:sp>
      <p:sp>
        <p:nvSpPr>
          <p:cNvPr id="14" name="Rectangle 12">
            <a:extLst/>
          </p:cNvPr>
          <p:cNvSpPr/>
          <p:nvPr/>
        </p:nvSpPr>
        <p:spPr>
          <a:xfrm>
            <a:off x="6030843" y="16115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1308050"/>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Vergleichen Sie ihre Aussagen</a:t>
            </a:r>
          </a:p>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mit passenden Beispielen</a:t>
            </a:r>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11067"/>
          <a:stretch/>
        </p:blipFill>
        <p:spPr>
          <a:xfrm>
            <a:off x="0" y="0"/>
            <a:ext cx="5500915" cy="6858000"/>
          </a:xfrm>
          <a:prstGeom prst="rect">
            <a:avLst/>
          </a:prstGeom>
        </p:spPr>
      </p:pic>
    </p:spTree>
    <p:extLst>
      <p:ext uri="{BB962C8B-B14F-4D97-AF65-F5344CB8AC3E}">
        <p14:creationId xmlns:p14="http://schemas.microsoft.com/office/powerpoint/2010/main" val="118608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BD3D52-0958-4C2A-9094-926AA2D7054A}"/>
              </a:ext>
            </a:extLst>
          </p:cNvPr>
          <p:cNvSpPr txBox="1"/>
          <p:nvPr/>
        </p:nvSpPr>
        <p:spPr>
          <a:xfrm>
            <a:off x="6030843" y="948600"/>
            <a:ext cx="3392557" cy="104644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GESCHICHTEN</a:t>
            </a:r>
          </a:p>
          <a:p>
            <a:r>
              <a:rPr lang="en-US" sz="3400" dirty="0">
                <a:latin typeface="Lato Bold" panose="020F0502020204030203" pitchFamily="34" charset="0"/>
                <a:ea typeface="Lato Bold" panose="020F0502020204030203" pitchFamily="34" charset="0"/>
                <a:cs typeface="Lato Bold" panose="020F0502020204030203" pitchFamily="34" charset="0"/>
              </a:rPr>
              <a:t>ERZÄHLEN</a:t>
            </a:r>
          </a:p>
        </p:txBody>
      </p:sp>
      <p:sp>
        <p:nvSpPr>
          <p:cNvPr id="14" name="Rectangle 12">
            <a:extLst/>
          </p:cNvPr>
          <p:cNvSpPr/>
          <p:nvPr/>
        </p:nvSpPr>
        <p:spPr>
          <a:xfrm>
            <a:off x="6030843" y="218303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59"/>
          <p:cNvSpPr txBox="1"/>
          <p:nvPr/>
        </p:nvSpPr>
        <p:spPr>
          <a:xfrm flipH="1">
            <a:off x="5889170" y="2459895"/>
            <a:ext cx="7068459" cy="1308050"/>
          </a:xfrm>
          <a:prstGeom prst="rect">
            <a:avLst/>
          </a:prstGeom>
          <a:noFill/>
        </p:spPr>
        <p:txBody>
          <a:bodyPr wrap="square" lIns="0" tIns="0" rIns="0" bIns="0" rtlCol="0">
            <a:spAutoFit/>
          </a:bodyPr>
          <a:lstStyle/>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Erzählen Sie in Ihrem Vortrag</a:t>
            </a:r>
          </a:p>
          <a:p>
            <a:pPr>
              <a:lnSpc>
                <a:spcPct val="125000"/>
              </a:lnSpc>
            </a:pPr>
            <a:r>
              <a:rPr lang="de-DE" sz="3400" dirty="0">
                <a:latin typeface="Lato Medium" panose="020F0502020204030203" pitchFamily="34" charset="0"/>
                <a:ea typeface="Lato Medium" panose="020F0502020204030203" pitchFamily="34" charset="0"/>
                <a:cs typeface="Lato Medium" panose="020F0502020204030203" pitchFamily="34" charset="0"/>
              </a:rPr>
              <a:t>Geschichten oder Anekdoten</a:t>
            </a:r>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50405" r="3606"/>
          <a:stretch/>
        </p:blipFill>
        <p:spPr>
          <a:xfrm>
            <a:off x="0" y="0"/>
            <a:ext cx="5461000" cy="6858000"/>
          </a:xfrm>
          <a:prstGeom prst="rect">
            <a:avLst/>
          </a:prstGeom>
        </p:spPr>
      </p:pic>
    </p:spTree>
    <p:extLst>
      <p:ext uri="{BB962C8B-B14F-4D97-AF65-F5344CB8AC3E}">
        <p14:creationId xmlns:p14="http://schemas.microsoft.com/office/powerpoint/2010/main" val="24527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695" b="8695"/>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6592657" y="971444"/>
            <a:ext cx="5120372" cy="156966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PRÄSENTATIONEN</a:t>
            </a:r>
          </a:p>
          <a:p>
            <a:r>
              <a:rPr lang="en-US" sz="3400" dirty="0">
                <a:latin typeface="Lato Bold" panose="020F0502020204030203" pitchFamily="34" charset="0"/>
                <a:ea typeface="Lato Bold" panose="020F0502020204030203" pitchFamily="34" charset="0"/>
                <a:cs typeface="Lato Bold" panose="020F0502020204030203" pitchFamily="34" charset="0"/>
              </a:rPr>
              <a:t>INTERESSANT </a:t>
            </a:r>
          </a:p>
          <a:p>
            <a:r>
              <a:rPr lang="en-US" sz="3400" dirty="0">
                <a:latin typeface="Lato Bold" panose="020F0502020204030203" pitchFamily="34" charset="0"/>
                <a:ea typeface="Lato Bold" panose="020F0502020204030203" pitchFamily="34" charset="0"/>
                <a:cs typeface="Lato Bold" panose="020F0502020204030203" pitchFamily="34" charset="0"/>
              </a:rPr>
              <a:t>GESTALTEN</a:t>
            </a:r>
          </a:p>
        </p:txBody>
      </p:sp>
      <p:sp>
        <p:nvSpPr>
          <p:cNvPr id="14" name="Rectangle 12">
            <a:extLst/>
          </p:cNvPr>
          <p:cNvSpPr/>
          <p:nvPr/>
        </p:nvSpPr>
        <p:spPr>
          <a:xfrm>
            <a:off x="6592656" y="2670636"/>
            <a:ext cx="205785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3896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0"/>
            <a:ext cx="10274300" cy="686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1385891" y="0"/>
            <a:ext cx="9358309" cy="6906035"/>
          </a:xfrm>
          <a:prstGeom prst="rect">
            <a:avLst/>
          </a:prstGeom>
        </p:spPr>
      </p:pic>
    </p:spTree>
    <p:extLst>
      <p:ext uri="{BB962C8B-B14F-4D97-AF65-F5344CB8AC3E}">
        <p14:creationId xmlns:p14="http://schemas.microsoft.com/office/powerpoint/2010/main" val="410706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552575" y="9525"/>
            <a:ext cx="9086850" cy="6838950"/>
          </a:xfrm>
          <a:prstGeom prst="rect">
            <a:avLst/>
          </a:prstGeom>
        </p:spPr>
      </p:pic>
    </p:spTree>
    <p:extLst>
      <p:ext uri="{BB962C8B-B14F-4D97-AF65-F5344CB8AC3E}">
        <p14:creationId xmlns:p14="http://schemas.microsoft.com/office/powerpoint/2010/main" val="37251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1539853" y="0"/>
            <a:ext cx="9112294" cy="6858000"/>
          </a:xfrm>
          <a:prstGeom prst="rect">
            <a:avLst/>
          </a:prstGeom>
        </p:spPr>
      </p:pic>
    </p:spTree>
    <p:extLst>
      <p:ext uri="{BB962C8B-B14F-4D97-AF65-F5344CB8AC3E}">
        <p14:creationId xmlns:p14="http://schemas.microsoft.com/office/powerpoint/2010/main" val="330096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695" b="8695"/>
          <a:stretch>
            <a:fillRect/>
          </a:stretch>
        </p:blipFill>
        <p:spPr>
          <a:xfrm>
            <a:off x="0" y="0"/>
            <a:ext cx="12496800" cy="6879644"/>
          </a:xfrm>
        </p:spPr>
      </p:pic>
      <p:sp>
        <p:nvSpPr>
          <p:cNvPr id="7" name="Rechteck 6"/>
          <p:cNvSpPr/>
          <p:nvPr/>
        </p:nvSpPr>
        <p:spPr>
          <a:xfrm>
            <a:off x="0" y="0"/>
            <a:ext cx="14151429" cy="7228115"/>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5" name="Shape 5386"/>
          <p:cNvSpPr/>
          <p:nvPr/>
        </p:nvSpPr>
        <p:spPr>
          <a:xfrm>
            <a:off x="809121" y="463101"/>
            <a:ext cx="918079" cy="908943"/>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373244" y="655962"/>
            <a:ext cx="8180607"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Vorbereitung</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
        <p:nvSpPr>
          <p:cNvPr id="11" name="Shape 5386"/>
          <p:cNvSpPr/>
          <p:nvPr/>
        </p:nvSpPr>
        <p:spPr>
          <a:xfrm>
            <a:off x="809121" y="1791640"/>
            <a:ext cx="918079" cy="908943"/>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2" name="TextBox 8">
            <a:extLst/>
          </p:cNvPr>
          <p:cNvSpPr txBox="1"/>
          <p:nvPr/>
        </p:nvSpPr>
        <p:spPr>
          <a:xfrm>
            <a:off x="2373243" y="2018692"/>
            <a:ext cx="8180607"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Technische</a:t>
            </a:r>
            <a:r>
              <a:rPr lang="en-US" sz="3400" dirty="0">
                <a:latin typeface="Lato Bold" panose="020F0502020204030203" pitchFamily="34" charset="0"/>
                <a:ea typeface="Lato Bold" panose="020F0502020204030203" pitchFamily="34" charset="0"/>
                <a:cs typeface="Lato Bold" panose="020F0502020204030203" pitchFamily="34" charset="0"/>
              </a:rPr>
              <a:t> und </a:t>
            </a:r>
            <a:r>
              <a:rPr lang="en-US" sz="3400" dirty="0" err="1">
                <a:latin typeface="Lato Bold" panose="020F0502020204030203" pitchFamily="34" charset="0"/>
                <a:ea typeface="Lato Bold" panose="020F0502020204030203" pitchFamily="34" charset="0"/>
                <a:cs typeface="Lato Bold" panose="020F0502020204030203" pitchFamily="34" charset="0"/>
              </a:rPr>
              <a:t>organisatorische</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Aspekte</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
        <p:nvSpPr>
          <p:cNvPr id="13" name="Shape 5386"/>
          <p:cNvSpPr/>
          <p:nvPr/>
        </p:nvSpPr>
        <p:spPr>
          <a:xfrm>
            <a:off x="809121" y="3132879"/>
            <a:ext cx="918079" cy="908943"/>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6" name="TextBox 8">
            <a:extLst/>
          </p:cNvPr>
          <p:cNvSpPr txBox="1"/>
          <p:nvPr/>
        </p:nvSpPr>
        <p:spPr>
          <a:xfrm>
            <a:off x="2385039" y="3301647"/>
            <a:ext cx="8180607"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Spannend</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präsentieren</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
        <p:nvSpPr>
          <p:cNvPr id="18" name="Shape 5386"/>
          <p:cNvSpPr/>
          <p:nvPr/>
        </p:nvSpPr>
        <p:spPr>
          <a:xfrm>
            <a:off x="809121" y="4475857"/>
            <a:ext cx="918079" cy="908943"/>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9" name="TextBox 8">
            <a:extLst/>
          </p:cNvPr>
          <p:cNvSpPr txBox="1"/>
          <p:nvPr/>
        </p:nvSpPr>
        <p:spPr>
          <a:xfrm>
            <a:off x="2385039" y="4632788"/>
            <a:ext cx="8180607"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Präsentationen</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interessant</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gestalten</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
        <p:nvSpPr>
          <p:cNvPr id="20" name="Shape 5386"/>
          <p:cNvSpPr/>
          <p:nvPr/>
        </p:nvSpPr>
        <p:spPr>
          <a:xfrm>
            <a:off x="809121" y="5760204"/>
            <a:ext cx="918079" cy="908943"/>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1" name="TextBox 8">
            <a:extLst/>
          </p:cNvPr>
          <p:cNvSpPr txBox="1"/>
          <p:nvPr/>
        </p:nvSpPr>
        <p:spPr>
          <a:xfrm>
            <a:off x="2385039" y="5917135"/>
            <a:ext cx="8180607"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Misc</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Tree>
    <p:extLst>
      <p:ext uri="{BB962C8B-B14F-4D97-AF65-F5344CB8AC3E}">
        <p14:creationId xmlns:p14="http://schemas.microsoft.com/office/powerpoint/2010/main" val="13184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524000" y="9525"/>
            <a:ext cx="9144000" cy="6838950"/>
          </a:xfrm>
          <a:prstGeom prst="rect">
            <a:avLst/>
          </a:prstGeom>
        </p:spPr>
      </p:pic>
    </p:spTree>
    <p:extLst>
      <p:ext uri="{BB962C8B-B14F-4D97-AF65-F5344CB8AC3E}">
        <p14:creationId xmlns:p14="http://schemas.microsoft.com/office/powerpoint/2010/main" val="195817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1531915" y="0"/>
            <a:ext cx="9128169" cy="6858000"/>
          </a:xfrm>
          <a:prstGeom prst="rect">
            <a:avLst/>
          </a:prstGeom>
        </p:spPr>
      </p:pic>
    </p:spTree>
    <p:extLst>
      <p:ext uri="{BB962C8B-B14F-4D97-AF65-F5344CB8AC3E}">
        <p14:creationId xmlns:p14="http://schemas.microsoft.com/office/powerpoint/2010/main" val="236676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530341" y="0"/>
            <a:ext cx="9131318" cy="6858000"/>
          </a:xfrm>
          <a:prstGeom prst="rect">
            <a:avLst/>
          </a:prstGeom>
        </p:spPr>
      </p:pic>
    </p:spTree>
    <p:extLst>
      <p:ext uri="{BB962C8B-B14F-4D97-AF65-F5344CB8AC3E}">
        <p14:creationId xmlns:p14="http://schemas.microsoft.com/office/powerpoint/2010/main" val="324894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17"/>
          <p:cNvSpPr>
            <a:spLocks noGrp="1" noChangeArrowheads="1"/>
          </p:cNvSpPr>
          <p:nvPr>
            <p:ph type="title"/>
          </p:nvPr>
        </p:nvSpPr>
        <p:spPr/>
        <p:txBody>
          <a:bodyPr/>
          <a:lstStyle/>
          <a:p>
            <a:r>
              <a:rPr lang="de-DE" altLang="de-DE" noProof="1">
                <a:latin typeface="Calibri" panose="020F0502020204030204" pitchFamily="34" charset="0"/>
              </a:rPr>
              <a:t>Gute Präsentation – Schlechte Präsentation</a:t>
            </a:r>
          </a:p>
        </p:txBody>
      </p:sp>
      <p:sp>
        <p:nvSpPr>
          <p:cNvPr id="4" name="Rechteck 3"/>
          <p:cNvSpPr/>
          <p:nvPr/>
        </p:nvSpPr>
        <p:spPr bwMode="auto">
          <a:xfrm>
            <a:off x="0" y="0"/>
            <a:ext cx="12192000" cy="6858000"/>
          </a:xfrm>
          <a:prstGeom prst="rect">
            <a:avLst/>
          </a:prstGeom>
          <a:solidFill>
            <a:srgbClr val="0000FF"/>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2" name="Textfeld 1"/>
          <p:cNvSpPr txBox="1"/>
          <p:nvPr/>
        </p:nvSpPr>
        <p:spPr>
          <a:xfrm>
            <a:off x="695400" y="548680"/>
            <a:ext cx="10945216"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FF00"/>
                </a:solidFill>
                <a:latin typeface="Comic Sans MS" panose="030F0702030302020204" pitchFamily="66" charset="0"/>
              </a:rPr>
              <a:t>Der 5er ist durchdacht: Die Heckklappe schwingt nach oben, wenn der mit Tüten beladene Fahrer unter der Heckschürze einen leichten Tritt nach vorn vollführt, und wenn es schnell gehen soll, kann die Heckscheibe auch separat geöffnet werden: Das hat BMW beim E 34 als erster eingeführt.</a:t>
            </a:r>
          </a:p>
        </p:txBody>
      </p:sp>
      <p:pic>
        <p:nvPicPr>
          <p:cNvPr id="2050" name="Picture 2" descr="BMW 530d Touring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4298181"/>
            <a:ext cx="3127772" cy="20825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Innenraum und Cockpit des BMW 530d Touring 20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425" y="3722807"/>
            <a:ext cx="3528391" cy="23492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695400" y="1638938"/>
            <a:ext cx="11017224" cy="646331"/>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FF00"/>
                </a:solidFill>
                <a:latin typeface="Comic Sans MS" panose="030F0702030302020204" pitchFamily="66" charset="0"/>
              </a:rPr>
              <a:t>Die straff-komfortablen Sitze passen wie angegossen, und das leicht zum Fahrer angewinkelte Cockpit zeigt zumindest Rudimente jener Fahrerorientierung, für die BMW einst so berühmt war. </a:t>
            </a:r>
          </a:p>
        </p:txBody>
      </p:sp>
      <p:sp>
        <p:nvSpPr>
          <p:cNvPr id="7" name="Textfeld 6"/>
          <p:cNvSpPr txBox="1"/>
          <p:nvPr/>
        </p:nvSpPr>
        <p:spPr>
          <a:xfrm>
            <a:off x="695400" y="2527224"/>
            <a:ext cx="11017224" cy="646331"/>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FF00"/>
                </a:solidFill>
                <a:latin typeface="Constantia" panose="02030602050306030303" pitchFamily="18" charset="0"/>
              </a:rPr>
              <a:t>Der Zentralbildschirm ist berührungsempfindlich, wir fanden die Bedienung über den Vier-Wege-Dreh-Drücksteller jedoch deutlich intuitiver. </a:t>
            </a:r>
          </a:p>
        </p:txBody>
      </p:sp>
      <p:sp>
        <p:nvSpPr>
          <p:cNvPr id="8" name="Textfeld 7"/>
          <p:cNvSpPr txBox="1"/>
          <p:nvPr/>
        </p:nvSpPr>
        <p:spPr>
          <a:xfrm>
            <a:off x="695400" y="3203684"/>
            <a:ext cx="11089232"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FF00"/>
                </a:solidFill>
                <a:latin typeface="Bauhaus 93" panose="04030905020B02020C02" pitchFamily="82" charset="0"/>
              </a:rPr>
              <a:t>Übrigens lässt auch die Spracherkennung inzwischen keine Wünsche mehr offen.</a:t>
            </a:r>
          </a:p>
        </p:txBody>
      </p:sp>
    </p:spTree>
    <p:extLst>
      <p:ext uri="{BB962C8B-B14F-4D97-AF65-F5344CB8AC3E}">
        <p14:creationId xmlns:p14="http://schemas.microsoft.com/office/powerpoint/2010/main" val="62290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iterate type="lt">
                                    <p:tmPct val="50000"/>
                                  </p:iterate>
                                  <p:childTnLst>
                                    <p:set>
                                      <p:cBhvr>
                                        <p:cTn id="24" dur="1" fill="hold">
                                          <p:stCondLst>
                                            <p:cond delay="0"/>
                                          </p:stCondLst>
                                        </p:cTn>
                                        <p:tgtEl>
                                          <p:spTgt spid="3"/>
                                        </p:tgtEl>
                                        <p:attrNameLst>
                                          <p:attrName>style.visibility</p:attrName>
                                        </p:attrNameLst>
                                      </p:cBhvr>
                                      <p:to>
                                        <p:strVal val="visible"/>
                                      </p:to>
                                    </p:set>
                                    <p:set>
                                      <p:cBhvr>
                                        <p:cTn id="25" dur="227" fill="hold">
                                          <p:stCondLst>
                                            <p:cond delay="0"/>
                                          </p:stCondLst>
                                        </p:cTn>
                                        <p:tgtEl>
                                          <p:spTgt spid="3"/>
                                        </p:tgtEl>
                                        <p:attrNameLst>
                                          <p:attrName>style.rotation</p:attrName>
                                        </p:attrNameLst>
                                      </p:cBhvr>
                                      <p:to>
                                        <p:strVal val="-45.0"/>
                                      </p:to>
                                    </p:set>
                                    <p:anim calcmode="lin" valueType="num">
                                      <p:cBhvr>
                                        <p:cTn id="26"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7"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8"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9"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2000"/>
                                        <p:tgtEl>
                                          <p:spTgt spid="8"/>
                                        </p:tgtEl>
                                      </p:cBhvr>
                                    </p:animEffect>
                                    <p:anim calcmode="lin" valueType="num">
                                      <p:cBhvr>
                                        <p:cTn id="40" dur="2000" fill="hold"/>
                                        <p:tgtEl>
                                          <p:spTgt spid="8"/>
                                        </p:tgtEl>
                                        <p:attrNameLst>
                                          <p:attrName>style.rotation</p:attrName>
                                        </p:attrNameLst>
                                      </p:cBhvr>
                                      <p:tavLst>
                                        <p:tav tm="0">
                                          <p:val>
                                            <p:fltVal val="720"/>
                                          </p:val>
                                        </p:tav>
                                        <p:tav tm="100000">
                                          <p:val>
                                            <p:fltVal val="0"/>
                                          </p:val>
                                        </p:tav>
                                      </p:tavLst>
                                    </p:anim>
                                    <p:anim calcmode="lin" valueType="num">
                                      <p:cBhvr>
                                        <p:cTn id="41" dur="2000" fill="hold"/>
                                        <p:tgtEl>
                                          <p:spTgt spid="8"/>
                                        </p:tgtEl>
                                        <p:attrNameLst>
                                          <p:attrName>ppt_h</p:attrName>
                                        </p:attrNameLst>
                                      </p:cBhvr>
                                      <p:tavLst>
                                        <p:tav tm="0">
                                          <p:val>
                                            <p:fltVal val="0"/>
                                          </p:val>
                                        </p:tav>
                                        <p:tav tm="100000">
                                          <p:val>
                                            <p:strVal val="#ppt_h"/>
                                          </p:val>
                                        </p:tav>
                                      </p:tavLst>
                                    </p:anim>
                                    <p:anim calcmode="lin" valueType="num">
                                      <p:cBhvr>
                                        <p:cTn id="42" dur="2000" fill="hold"/>
                                        <p:tgtEl>
                                          <p:spTgt spid="8"/>
                                        </p:tgtEl>
                                        <p:attrNameLst>
                                          <p:attrName>ppt_w</p:attrName>
                                        </p:attrNameLst>
                                      </p:cBhvr>
                                      <p:tavLst>
                                        <p:tav tm="0">
                                          <p:val>
                                            <p:fltVal val="0"/>
                                          </p:val>
                                        </p:tav>
                                        <p:tav tm="100000">
                                          <p:val>
                                            <p:strVal val="#ppt_w"/>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nodeType="clickEffect">
                                  <p:stCondLst>
                                    <p:cond delay="0"/>
                                  </p:stCondLst>
                                  <p:childTnLst>
                                    <p:set>
                                      <p:cBhvr>
                                        <p:cTn id="46" dur="1" fill="hold">
                                          <p:stCondLst>
                                            <p:cond delay="0"/>
                                          </p:stCondLst>
                                        </p:cTn>
                                        <p:tgtEl>
                                          <p:spTgt spid="2050"/>
                                        </p:tgtEl>
                                        <p:attrNameLst>
                                          <p:attrName>style.visibility</p:attrName>
                                        </p:attrNameLst>
                                      </p:cBhvr>
                                      <p:to>
                                        <p:strVal val="visible"/>
                                      </p:to>
                                    </p:set>
                                    <p:animEffect transition="in" filter="fade">
                                      <p:cBhvr>
                                        <p:cTn id="47" dur="2000"/>
                                        <p:tgtEl>
                                          <p:spTgt spid="2050"/>
                                        </p:tgtEl>
                                      </p:cBhvr>
                                    </p:animEffect>
                                    <p:anim calcmode="lin" valueType="num">
                                      <p:cBhvr>
                                        <p:cTn id="48" dur="2000" fill="hold"/>
                                        <p:tgtEl>
                                          <p:spTgt spid="2050"/>
                                        </p:tgtEl>
                                        <p:attrNameLst>
                                          <p:attrName>ppt_w</p:attrName>
                                        </p:attrNameLst>
                                      </p:cBhvr>
                                      <p:tavLst>
                                        <p:tav tm="0" fmla="#ppt_w*sin(2.5*pi*$)">
                                          <p:val>
                                            <p:fltVal val="0"/>
                                          </p:val>
                                        </p:tav>
                                        <p:tav tm="100000">
                                          <p:val>
                                            <p:fltVal val="1"/>
                                          </p:val>
                                        </p:tav>
                                      </p:tavLst>
                                    </p:anim>
                                    <p:anim calcmode="lin" valueType="num">
                                      <p:cBhvr>
                                        <p:cTn id="49" dur="2000" fill="hold"/>
                                        <p:tgtEl>
                                          <p:spTgt spid="2050"/>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nodeType="clickEffect">
                                  <p:stCondLst>
                                    <p:cond delay="0"/>
                                  </p:stCondLst>
                                  <p:childTnLst>
                                    <p:set>
                                      <p:cBhvr>
                                        <p:cTn id="53" dur="1" fill="hold">
                                          <p:stCondLst>
                                            <p:cond delay="0"/>
                                          </p:stCondLst>
                                        </p:cTn>
                                        <p:tgtEl>
                                          <p:spTgt spid="2052"/>
                                        </p:tgtEl>
                                        <p:attrNameLst>
                                          <p:attrName>style.visibility</p:attrName>
                                        </p:attrNameLst>
                                      </p:cBhvr>
                                      <p:to>
                                        <p:strVal val="visible"/>
                                      </p:to>
                                    </p:set>
                                    <p:animEffect transition="in" filter="fade">
                                      <p:cBhvr>
                                        <p:cTn id="54" dur="2000"/>
                                        <p:tgtEl>
                                          <p:spTgt spid="2052"/>
                                        </p:tgtEl>
                                      </p:cBhvr>
                                    </p:animEffect>
                                    <p:anim calcmode="lin" valueType="num">
                                      <p:cBhvr>
                                        <p:cTn id="55" dur="2000" fill="hold"/>
                                        <p:tgtEl>
                                          <p:spTgt spid="2052"/>
                                        </p:tgtEl>
                                        <p:attrNameLst>
                                          <p:attrName>ppt_w</p:attrName>
                                        </p:attrNameLst>
                                      </p:cBhvr>
                                      <p:tavLst>
                                        <p:tav tm="0" fmla="#ppt_w*sin(2.5*pi*$)">
                                          <p:val>
                                            <p:fltVal val="0"/>
                                          </p:val>
                                        </p:tav>
                                        <p:tav tm="100000">
                                          <p:val>
                                            <p:fltVal val="1"/>
                                          </p:val>
                                        </p:tav>
                                      </p:tavLst>
                                    </p:anim>
                                    <p:anim calcmode="lin" valueType="num">
                                      <p:cBhvr>
                                        <p:cTn id="56" dur="2000" fill="hold"/>
                                        <p:tgtEl>
                                          <p:spTgt spid="205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17"/>
          <p:cNvSpPr>
            <a:spLocks noGrp="1" noChangeArrowheads="1"/>
          </p:cNvSpPr>
          <p:nvPr>
            <p:ph type="title"/>
          </p:nvPr>
        </p:nvSpPr>
        <p:spPr/>
        <p:txBody>
          <a:bodyPr/>
          <a:lstStyle/>
          <a:p>
            <a:r>
              <a:rPr lang="de-DE" altLang="de-DE" noProof="1">
                <a:latin typeface="Calibri" panose="020F0502020204030204" pitchFamily="34" charset="0"/>
              </a:rPr>
              <a:t>Gute Präsentation – Schlechte Präsentation</a:t>
            </a:r>
          </a:p>
        </p:txBody>
      </p:sp>
      <p:sp>
        <p:nvSpPr>
          <p:cNvPr id="4" name="Rechteck 3"/>
          <p:cNvSpPr/>
          <p:nvPr/>
        </p:nvSpPr>
        <p:spPr bwMode="auto">
          <a:xfrm>
            <a:off x="0" y="0"/>
            <a:ext cx="12192000" cy="685800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pic>
        <p:nvPicPr>
          <p:cNvPr id="1026" name="Picture 2" descr="http://www.rad-ab.com/wp-content/uploads/2017/02/BMW-5er-Touring-520-540-540-Diesel-Benzin-Obere-Mittelklasse-2017-Rad-Ab.com-14-1024x683.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0" y="1"/>
            <a:ext cx="12192000" cy="6858000"/>
          </a:xfrm>
          <a:prstGeom prst="rect">
            <a:avLst/>
          </a:prstGeom>
          <a:blipFill dpi="0" rotWithShape="1">
            <a:blip r:embed="rId4">
              <a:alphaModFix amt="58000"/>
            </a:blip>
            <a:srcRect/>
            <a:tile tx="0" ty="0" sx="100000" sy="100000" flip="none" algn="tl"/>
          </a:blipFill>
        </p:spPr>
      </p:pic>
      <p:sp>
        <p:nvSpPr>
          <p:cNvPr id="5" name="Textfeld 4"/>
          <p:cNvSpPr txBox="1"/>
          <p:nvPr/>
        </p:nvSpPr>
        <p:spPr>
          <a:xfrm>
            <a:off x="983432" y="1121370"/>
            <a:ext cx="10729192" cy="2862322"/>
          </a:xfrm>
          <a:prstGeom prst="rect">
            <a:avLst/>
          </a:prstGeom>
          <a:noFill/>
        </p:spPr>
        <p:txBody>
          <a:bodyPr wrap="square" rtlCol="0">
            <a:spAutoFit/>
          </a:bodyPr>
          <a:lstStyle/>
          <a:p>
            <a:r>
              <a:rPr lang="de-DE" sz="2000" dirty="0"/>
              <a:t>Auf F folgt G, das ist nicht nur im Alphabet so, sondern auch bei BMW. Der neue BMW 5er mit dem internen Code G30 löst den F10 ab. Im Juni 2017 folgt dann die fünfte Generation des 5er Touring. Der neue BMW 5er trifft auf die erst seit April 2016 erhältliche Mercedes E-Klasse. Audi legt den inzwischen leicht in die Jahre gekommenen A6 ebenfalls 2017 neu auf und der soll im Gegensatz zu E-Klasse und 5er vollautonom unterwegs sein. Die aktuelle Oberklasse ermöglicht trotz zahlreicher Assistenzsysteme bisher nur teilautonomes Fahren. Weitere Must-</a:t>
            </a:r>
            <a:r>
              <a:rPr lang="de-DE" sz="2000" dirty="0" err="1"/>
              <a:t>haves</a:t>
            </a:r>
            <a:r>
              <a:rPr lang="de-DE" sz="2000" dirty="0"/>
              <a:t> in dieser Klasse: eine Connectivity, die immer auf dem aktuellsten Stand ist und ein nur sehr behutsam überarbeitetes Design. Das hat auch der neue 5er zu bieten, der sich optisch stark am großen Bruder 7er orientiert und von der Luxuslimousine auch viele technische Lösungen übernimmt.</a:t>
            </a:r>
          </a:p>
        </p:txBody>
      </p:sp>
    </p:spTree>
    <p:extLst>
      <p:ext uri="{BB962C8B-B14F-4D97-AF65-F5344CB8AC3E}">
        <p14:creationId xmlns:p14="http://schemas.microsoft.com/office/powerpoint/2010/main" val="19797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http://www.treffpunkt-idee.com/wp-content/uploads/2014/11/Torsten_Biermann_Treffpunkt_idee.jp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6326830" y="0"/>
            <a:ext cx="5865170" cy="6864499"/>
          </a:xfrm>
          <a:prstGeom prst="rect">
            <a:avLst/>
          </a:prstGeom>
          <a:noFill/>
          <a:extLst>
            <a:ext uri="{909E8E84-426E-40DD-AFC4-6F175D3DCCD1}">
              <a14:hiddenFill xmlns:a14="http://schemas.microsoft.com/office/drawing/2010/main">
                <a:solidFill>
                  <a:srgbClr val="FFFFFF"/>
                </a:solidFill>
              </a14:hiddenFill>
            </a:ext>
          </a:extLst>
        </p:spPr>
      </p:pic>
      <p:sp>
        <p:nvSpPr>
          <p:cNvPr id="23" name="Shape 6309"/>
          <p:cNvSpPr/>
          <p:nvPr/>
        </p:nvSpPr>
        <p:spPr>
          <a:xfrm>
            <a:off x="1017112" y="3603468"/>
            <a:ext cx="1898119" cy="1893925"/>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25" name="TextBox 31">
            <a:extLst/>
          </p:cNvPr>
          <p:cNvSpPr txBox="1"/>
          <p:nvPr/>
        </p:nvSpPr>
        <p:spPr>
          <a:xfrm>
            <a:off x="1017112" y="4226676"/>
            <a:ext cx="1925879" cy="615553"/>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EINHEITLICHE</a:t>
            </a:r>
          </a:p>
          <a:p>
            <a:pPr algn="ctr"/>
            <a:r>
              <a:rPr lang="en-US" sz="2000" dirty="0">
                <a:latin typeface="Lato Bold" panose="020F0502020204030203" pitchFamily="34" charset="0"/>
                <a:ea typeface="Lato Bold" panose="020F0502020204030203" pitchFamily="34" charset="0"/>
                <a:cs typeface="Lato Bold" panose="020F0502020204030203" pitchFamily="34" charset="0"/>
              </a:rPr>
              <a:t>SCHRIFT</a:t>
            </a:r>
          </a:p>
        </p:txBody>
      </p:sp>
      <p:sp>
        <p:nvSpPr>
          <p:cNvPr id="26" name="Shape 6309"/>
          <p:cNvSpPr/>
          <p:nvPr/>
        </p:nvSpPr>
        <p:spPr>
          <a:xfrm>
            <a:off x="3208396" y="3603468"/>
            <a:ext cx="1925879" cy="1893925"/>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28" name="TextBox 31">
            <a:extLst/>
          </p:cNvPr>
          <p:cNvSpPr txBox="1"/>
          <p:nvPr/>
        </p:nvSpPr>
        <p:spPr>
          <a:xfrm>
            <a:off x="3172603" y="4226676"/>
            <a:ext cx="1925879" cy="615553"/>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GROSSER</a:t>
            </a:r>
          </a:p>
          <a:p>
            <a:pPr algn="ctr"/>
            <a:r>
              <a:rPr lang="en-US" sz="2000" dirty="0">
                <a:latin typeface="Lato Bold" panose="020F0502020204030203" pitchFamily="34" charset="0"/>
                <a:ea typeface="Lato Bold" panose="020F0502020204030203" pitchFamily="34" charset="0"/>
                <a:cs typeface="Lato Bold" panose="020F0502020204030203" pitchFamily="34" charset="0"/>
              </a:rPr>
              <a:t>TEXT</a:t>
            </a:r>
          </a:p>
        </p:txBody>
      </p:sp>
      <p:sp>
        <p:nvSpPr>
          <p:cNvPr id="34" name="Shape 6309"/>
          <p:cNvSpPr/>
          <p:nvPr/>
        </p:nvSpPr>
        <p:spPr>
          <a:xfrm>
            <a:off x="989352" y="1144362"/>
            <a:ext cx="1925879" cy="1925879"/>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36" name="TextBox 31">
            <a:extLst/>
          </p:cNvPr>
          <p:cNvSpPr txBox="1"/>
          <p:nvPr/>
        </p:nvSpPr>
        <p:spPr>
          <a:xfrm>
            <a:off x="1003231" y="1799523"/>
            <a:ext cx="1925879" cy="615553"/>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DEZENTER HINTERGRUND</a:t>
            </a:r>
          </a:p>
        </p:txBody>
      </p:sp>
      <p:sp>
        <p:nvSpPr>
          <p:cNvPr id="37" name="Shape 6309"/>
          <p:cNvSpPr/>
          <p:nvPr/>
        </p:nvSpPr>
        <p:spPr>
          <a:xfrm>
            <a:off x="3208398" y="1144362"/>
            <a:ext cx="1925879" cy="1925879"/>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39" name="TextBox 31">
            <a:extLst/>
          </p:cNvPr>
          <p:cNvSpPr txBox="1"/>
          <p:nvPr/>
        </p:nvSpPr>
        <p:spPr>
          <a:xfrm>
            <a:off x="3208396" y="1799522"/>
            <a:ext cx="1925879" cy="615553"/>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GUTE KONTRASTE</a:t>
            </a:r>
          </a:p>
        </p:txBody>
      </p:sp>
    </p:spTree>
    <p:extLst>
      <p:ext uri="{BB962C8B-B14F-4D97-AF65-F5344CB8AC3E}">
        <p14:creationId xmlns:p14="http://schemas.microsoft.com/office/powerpoint/2010/main" val="129007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http://www.treffpunkt-idee.com/wp-content/uploads/2014/11/Torsten_Biermann_Treffpunkt_idee.jp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6326830" y="0"/>
            <a:ext cx="5865170" cy="6864499"/>
          </a:xfrm>
          <a:prstGeom prst="rect">
            <a:avLst/>
          </a:prstGeom>
          <a:noFill/>
          <a:extLst>
            <a:ext uri="{909E8E84-426E-40DD-AFC4-6F175D3DCCD1}">
              <a14:hiddenFill xmlns:a14="http://schemas.microsoft.com/office/drawing/2010/main">
                <a:solidFill>
                  <a:srgbClr val="FFFFFF"/>
                </a:solidFill>
              </a14:hiddenFill>
            </a:ext>
          </a:extLst>
        </p:spPr>
      </p:pic>
      <p:sp>
        <p:nvSpPr>
          <p:cNvPr id="23" name="Shape 6309"/>
          <p:cNvSpPr/>
          <p:nvPr/>
        </p:nvSpPr>
        <p:spPr>
          <a:xfrm>
            <a:off x="1017112" y="3603468"/>
            <a:ext cx="1898119" cy="1893925"/>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25" name="TextBox 31">
            <a:extLst/>
          </p:cNvPr>
          <p:cNvSpPr txBox="1"/>
          <p:nvPr/>
        </p:nvSpPr>
        <p:spPr>
          <a:xfrm>
            <a:off x="1017111" y="4104742"/>
            <a:ext cx="1925879" cy="923330"/>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KEINE ODER DEZENTE ANIMATION</a:t>
            </a:r>
          </a:p>
        </p:txBody>
      </p:sp>
      <p:sp>
        <p:nvSpPr>
          <p:cNvPr id="26" name="Shape 6309"/>
          <p:cNvSpPr/>
          <p:nvPr/>
        </p:nvSpPr>
        <p:spPr>
          <a:xfrm>
            <a:off x="3208396" y="3603468"/>
            <a:ext cx="1925879" cy="1893925"/>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28" name="TextBox 31">
            <a:extLst/>
          </p:cNvPr>
          <p:cNvSpPr txBox="1"/>
          <p:nvPr/>
        </p:nvSpPr>
        <p:spPr>
          <a:xfrm>
            <a:off x="3172603" y="4226676"/>
            <a:ext cx="1925879" cy="615553"/>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EINHEITLICHE PLATZIERUNG</a:t>
            </a:r>
          </a:p>
        </p:txBody>
      </p:sp>
      <p:sp>
        <p:nvSpPr>
          <p:cNvPr id="34" name="Shape 6309"/>
          <p:cNvSpPr/>
          <p:nvPr/>
        </p:nvSpPr>
        <p:spPr>
          <a:xfrm>
            <a:off x="989352" y="1144362"/>
            <a:ext cx="1925879" cy="1925879"/>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36" name="TextBox 31">
            <a:extLst/>
          </p:cNvPr>
          <p:cNvSpPr txBox="1"/>
          <p:nvPr/>
        </p:nvSpPr>
        <p:spPr>
          <a:xfrm>
            <a:off x="989352" y="1953412"/>
            <a:ext cx="1925879" cy="307777"/>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WENIG TEXT</a:t>
            </a:r>
          </a:p>
        </p:txBody>
      </p:sp>
      <p:sp>
        <p:nvSpPr>
          <p:cNvPr id="37" name="Shape 6309"/>
          <p:cNvSpPr/>
          <p:nvPr/>
        </p:nvSpPr>
        <p:spPr>
          <a:xfrm>
            <a:off x="3208398" y="1144362"/>
            <a:ext cx="1925879" cy="1925879"/>
          </a:xfrm>
          <a:prstGeom prst="rect">
            <a:avLst/>
          </a:prstGeom>
          <a:solidFill>
            <a:schemeClr val="accent1"/>
          </a:solid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dirty="0"/>
          </a:p>
        </p:txBody>
      </p:sp>
      <p:sp>
        <p:nvSpPr>
          <p:cNvPr id="39" name="TextBox 31">
            <a:extLst/>
          </p:cNvPr>
          <p:cNvSpPr txBox="1"/>
          <p:nvPr/>
        </p:nvSpPr>
        <p:spPr>
          <a:xfrm>
            <a:off x="3208397" y="1645635"/>
            <a:ext cx="1925879" cy="923330"/>
          </a:xfrm>
          <a:prstGeom prst="rect">
            <a:avLst/>
          </a:prstGeom>
          <a:noFill/>
        </p:spPr>
        <p:txBody>
          <a:bodyPr wrap="squar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PROFI-SCHRIFT-ARTEN</a:t>
            </a:r>
          </a:p>
        </p:txBody>
      </p:sp>
    </p:spTree>
    <p:extLst>
      <p:ext uri="{BB962C8B-B14F-4D97-AF65-F5344CB8AC3E}">
        <p14:creationId xmlns:p14="http://schemas.microsoft.com/office/powerpoint/2010/main" val="129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l="1067" r="15708" b="3915"/>
          <a:stretch/>
        </p:blipFill>
        <p:spPr>
          <a:xfrm>
            <a:off x="3556000" y="0"/>
            <a:ext cx="8636000" cy="6858000"/>
          </a:xfrm>
        </p:spPr>
      </p:pic>
      <p:sp>
        <p:nvSpPr>
          <p:cNvPr id="31" name="TextBox 30">
            <a:extLst>
              <a:ext uri="{FF2B5EF4-FFF2-40B4-BE49-F238E27FC236}">
                <a16:creationId xmlns:a16="http://schemas.microsoft.com/office/drawing/2014/main" id="{299E37AB-70A9-427B-B7C3-D60BD844589F}"/>
              </a:ext>
            </a:extLst>
          </p:cNvPr>
          <p:cNvSpPr txBox="1"/>
          <p:nvPr/>
        </p:nvSpPr>
        <p:spPr>
          <a:xfrm>
            <a:off x="1146590" y="1953057"/>
            <a:ext cx="2955236" cy="1107996"/>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NUTZEN SIE</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BILDER</a:t>
            </a:r>
          </a:p>
        </p:txBody>
      </p:sp>
      <p:sp>
        <p:nvSpPr>
          <p:cNvPr id="32" name="Rectangle 31">
            <a:extLst>
              <a:ext uri="{FF2B5EF4-FFF2-40B4-BE49-F238E27FC236}">
                <a16:creationId xmlns:a16="http://schemas.microsoft.com/office/drawing/2014/main" id="{CEF2D383-48ED-40BA-ACBC-CBE100A46F93}"/>
              </a:ext>
            </a:extLst>
          </p:cNvPr>
          <p:cNvSpPr/>
          <p:nvPr/>
        </p:nvSpPr>
        <p:spPr>
          <a:xfrm>
            <a:off x="2518742" y="3073753"/>
            <a:ext cx="158308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30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99E37AB-70A9-427B-B7C3-D60BD844589F}"/>
              </a:ext>
            </a:extLst>
          </p:cNvPr>
          <p:cNvSpPr txBox="1"/>
          <p:nvPr/>
        </p:nvSpPr>
        <p:spPr>
          <a:xfrm>
            <a:off x="524290" y="1279957"/>
            <a:ext cx="11464510" cy="3323987"/>
          </a:xfrm>
          <a:prstGeom prst="rect">
            <a:avLst/>
          </a:prstGeom>
          <a:noFill/>
        </p:spPr>
        <p:txBody>
          <a:bodyPr wrap="square" lIns="0" tIns="0" rIns="0" bIns="0" rtlCol="0">
            <a:spAutoFit/>
          </a:bodyPr>
          <a:lstStyle/>
          <a:p>
            <a:pPr algn="ctr" fontAlgn="base"/>
            <a:r>
              <a:rPr lang="en-US" sz="3600" dirty="0">
                <a:latin typeface="Lato Bold" panose="020F0502020204030203" pitchFamily="34" charset="0"/>
                <a:ea typeface="Lato Bold" panose="020F0502020204030203" pitchFamily="34" charset="0"/>
                <a:cs typeface="Lato Bold" panose="020F0502020204030203" pitchFamily="34" charset="0"/>
              </a:rPr>
              <a:t>Reine </a:t>
            </a:r>
            <a:r>
              <a:rPr lang="en-US" sz="3600" dirty="0" err="1">
                <a:latin typeface="Lato Bold" panose="020F0502020204030203" pitchFamily="34" charset="0"/>
                <a:ea typeface="Lato Bold" panose="020F0502020204030203" pitchFamily="34" charset="0"/>
                <a:cs typeface="Lato Bold" panose="020F0502020204030203" pitchFamily="34" charset="0"/>
              </a:rPr>
              <a:t>Textfolien</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wirken</a:t>
            </a:r>
            <a:r>
              <a:rPr lang="en-US" sz="3600" dirty="0">
                <a:latin typeface="Lato Bold" panose="020F0502020204030203" pitchFamily="34" charset="0"/>
                <a:ea typeface="Lato Bold" panose="020F0502020204030203" pitchFamily="34" charset="0"/>
                <a:cs typeface="Lato Bold" panose="020F0502020204030203" pitchFamily="34" charset="0"/>
              </a:rPr>
              <a:t>…</a:t>
            </a:r>
          </a:p>
          <a:p>
            <a:pPr algn="ctr" fontAlgn="base"/>
            <a:endParaRPr lang="en-US" sz="3600" dirty="0">
              <a:latin typeface="Lato Bold" panose="020F0502020204030203" pitchFamily="34" charset="0"/>
              <a:ea typeface="Lato Bold" panose="020F0502020204030203" pitchFamily="34" charset="0"/>
              <a:cs typeface="Lato Bold" panose="020F0502020204030203" pitchFamily="34" charset="0"/>
            </a:endParaRPr>
          </a:p>
          <a:p>
            <a:pPr algn="ctr" fontAlgn="base"/>
            <a:r>
              <a:rPr lang="en-US" sz="3600" dirty="0" err="1">
                <a:latin typeface="Lato Bold" panose="020F0502020204030203" pitchFamily="34" charset="0"/>
                <a:ea typeface="Lato Bold" panose="020F0502020204030203" pitchFamily="34" charset="0"/>
                <a:cs typeface="Lato Bold" panose="020F0502020204030203" pitchFamily="34" charset="0"/>
              </a:rPr>
              <a:t>unglaublich</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langweilig</a:t>
            </a:r>
            <a:r>
              <a:rPr lang="en-US" sz="3600" dirty="0">
                <a:latin typeface="Lato Bold" panose="020F0502020204030203" pitchFamily="34" charset="0"/>
                <a:ea typeface="Lato Bold" panose="020F0502020204030203" pitchFamily="34" charset="0"/>
                <a:cs typeface="Lato Bold" panose="020F0502020204030203" pitchFamily="34" charset="0"/>
              </a:rPr>
              <a:t>!</a:t>
            </a:r>
          </a:p>
          <a:p>
            <a:pPr algn="ctr" fontAlgn="base"/>
            <a:endParaRPr lang="en-US" sz="3600" dirty="0">
              <a:latin typeface="Lato Bold" panose="020F0502020204030203" pitchFamily="34" charset="0"/>
              <a:ea typeface="Lato Bold" panose="020F0502020204030203" pitchFamily="34" charset="0"/>
              <a:cs typeface="Lato Bold" panose="020F0502020204030203" pitchFamily="34" charset="0"/>
            </a:endParaRPr>
          </a:p>
          <a:p>
            <a:pPr algn="ctr" fontAlgn="base"/>
            <a:r>
              <a:rPr lang="en-US" sz="3600" dirty="0" err="1">
                <a:latin typeface="Lato Bold" panose="020F0502020204030203" pitchFamily="34" charset="0"/>
                <a:ea typeface="Lato Bold" panose="020F0502020204030203" pitchFamily="34" charset="0"/>
                <a:cs typeface="Lato Bold" panose="020F0502020204030203" pitchFamily="34" charset="0"/>
              </a:rPr>
              <a:t>Kostenlose</a:t>
            </a:r>
            <a:r>
              <a:rPr lang="en-US" sz="3600" dirty="0">
                <a:latin typeface="Lato Bold" panose="020F0502020204030203" pitchFamily="34" charset="0"/>
                <a:ea typeface="Lato Bold" panose="020F0502020204030203" pitchFamily="34" charset="0"/>
                <a:cs typeface="Lato Bold" panose="020F0502020204030203" pitchFamily="34" charset="0"/>
              </a:rPr>
              <a:t> Stock Images:</a:t>
            </a:r>
          </a:p>
          <a:p>
            <a:pPr algn="ctr" fontAlgn="base"/>
            <a:r>
              <a:rPr lang="en-US" sz="3600" dirty="0">
                <a:latin typeface="Lato Bold" panose="020F0502020204030203" pitchFamily="34" charset="0"/>
                <a:ea typeface="Lato Bold" panose="020F0502020204030203" pitchFamily="34" charset="0"/>
                <a:cs typeface="Lato Bold" panose="020F0502020204030203" pitchFamily="34" charset="0"/>
              </a:rPr>
              <a:t>https://pixabay.com/ </a:t>
            </a:r>
          </a:p>
        </p:txBody>
      </p:sp>
    </p:spTree>
    <p:extLst>
      <p:ext uri="{BB962C8B-B14F-4D97-AF65-F5344CB8AC3E}">
        <p14:creationId xmlns:p14="http://schemas.microsoft.com/office/powerpoint/2010/main" val="127861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50" r="1950"/>
          <a:stretch>
            <a:fillRect/>
          </a:stretch>
        </p:blipFill>
        <p:spPr/>
      </p:pic>
      <p:sp>
        <p:nvSpPr>
          <p:cNvPr id="6" name="TextBox 5">
            <a:extLst>
              <a:ext uri="{FF2B5EF4-FFF2-40B4-BE49-F238E27FC236}">
                <a16:creationId xmlns:a16="http://schemas.microsoft.com/office/drawing/2014/main" id="{B9EEE6A1-D719-4859-9072-D8353306F356}"/>
              </a:ext>
            </a:extLst>
          </p:cNvPr>
          <p:cNvSpPr txBox="1"/>
          <p:nvPr/>
        </p:nvSpPr>
        <p:spPr>
          <a:xfrm>
            <a:off x="967408" y="2813447"/>
            <a:ext cx="4602222" cy="615553"/>
          </a:xfrm>
          <a:prstGeom prst="rect">
            <a:avLst/>
          </a:prstGeom>
          <a:noFill/>
        </p:spPr>
        <p:txBody>
          <a:bodyPr wrap="none" lIns="0" tIns="0" rIns="0" bIns="0" rtlCol="0">
            <a:spAutoFit/>
          </a:bodyPr>
          <a:lstStyle/>
          <a:p>
            <a:r>
              <a:rPr lang="en-US" sz="4000" dirty="0" err="1">
                <a:latin typeface="Lato Bold" panose="020F0502020204030203" pitchFamily="34" charset="0"/>
                <a:ea typeface="Lato Bold" panose="020F0502020204030203" pitchFamily="34" charset="0"/>
                <a:cs typeface="Lato Bold" panose="020F0502020204030203" pitchFamily="34" charset="0"/>
              </a:rPr>
              <a:t>Folien</a:t>
            </a:r>
            <a:r>
              <a:rPr lang="en-US" sz="4000" dirty="0">
                <a:latin typeface="Lato Bold" panose="020F0502020204030203" pitchFamily="34" charset="0"/>
                <a:ea typeface="Lato Bold" panose="020F0502020204030203" pitchFamily="34" charset="0"/>
                <a:cs typeface="Lato Bold" panose="020F0502020204030203" pitchFamily="34" charset="0"/>
              </a:rPr>
              <a:t> </a:t>
            </a:r>
            <a:r>
              <a:rPr lang="en-US" sz="4000" dirty="0" err="1">
                <a:latin typeface="Lato Bold" panose="020F0502020204030203" pitchFamily="34" charset="0"/>
                <a:ea typeface="Lato Bold" panose="020F0502020204030203" pitchFamily="34" charset="0"/>
                <a:cs typeface="Lato Bold" panose="020F0502020204030203" pitchFamily="34" charset="0"/>
              </a:rPr>
              <a:t>unterstützen</a:t>
            </a:r>
            <a:r>
              <a:rPr lang="en-US" sz="4000" dirty="0">
                <a:latin typeface="Lato Bold" panose="020F0502020204030203" pitchFamily="34" charset="0"/>
                <a:ea typeface="Lato Bold" panose="020F0502020204030203" pitchFamily="34" charset="0"/>
                <a:cs typeface="Lato Bold" panose="020F0502020204030203" pitchFamily="34" charset="0"/>
              </a:rPr>
              <a:t>!</a:t>
            </a:r>
          </a:p>
        </p:txBody>
      </p:sp>
      <p:sp>
        <p:nvSpPr>
          <p:cNvPr id="7" name="TextBox 6">
            <a:extLst>
              <a:ext uri="{FF2B5EF4-FFF2-40B4-BE49-F238E27FC236}">
                <a16:creationId xmlns:a16="http://schemas.microsoft.com/office/drawing/2014/main" id="{F6211C02-6414-42F4-B929-16012EABC440}"/>
              </a:ext>
            </a:extLst>
          </p:cNvPr>
          <p:cNvSpPr txBox="1"/>
          <p:nvPr/>
        </p:nvSpPr>
        <p:spPr>
          <a:xfrm flipH="1">
            <a:off x="639192" y="5928667"/>
            <a:ext cx="11933807" cy="500137"/>
          </a:xfrm>
          <a:prstGeom prst="rect">
            <a:avLst/>
          </a:prstGeom>
          <a:noFill/>
        </p:spPr>
        <p:txBody>
          <a:bodyPr wrap="square" lIns="0" tIns="0" rIns="0" bIns="0" rtlCol="0">
            <a:spAutoFit/>
          </a:bodyPr>
          <a:lstStyle/>
          <a:p>
            <a:pPr>
              <a:lnSpc>
                <a:spcPct val="125000"/>
              </a:lnSpc>
            </a:pPr>
            <a:r>
              <a:rPr lang="en-US" sz="2600" dirty="0">
                <a:latin typeface="Lato Regular" panose="020F0502020204030203" pitchFamily="34" charset="0"/>
                <a:ea typeface="Lato Regular" panose="020F0502020204030203" pitchFamily="34" charset="0"/>
                <a:cs typeface="Lato Regular" panose="020F0502020204030203" pitchFamily="34" charset="0"/>
              </a:rPr>
              <a:t>Sie </a:t>
            </a:r>
            <a:r>
              <a:rPr lang="en-US" sz="2600" dirty="0" err="1">
                <a:latin typeface="Lato Regular" panose="020F0502020204030203" pitchFamily="34" charset="0"/>
                <a:ea typeface="Lato Regular" panose="020F0502020204030203" pitchFamily="34" charset="0"/>
                <a:cs typeface="Lato Regular" panose="020F0502020204030203" pitchFamily="34" charset="0"/>
              </a:rPr>
              <a:t>sprechen</a:t>
            </a:r>
            <a:r>
              <a:rPr lang="en-US" sz="2600" dirty="0">
                <a:latin typeface="Lato Regular" panose="020F0502020204030203" pitchFamily="34" charset="0"/>
                <a:ea typeface="Lato Regular" panose="020F0502020204030203" pitchFamily="34" charset="0"/>
                <a:cs typeface="Lato Regular" panose="020F0502020204030203" pitchFamily="34" charset="0"/>
              </a:rPr>
              <a:t>, die </a:t>
            </a:r>
            <a:r>
              <a:rPr lang="en-US" sz="2600" dirty="0" err="1">
                <a:latin typeface="Lato Regular" panose="020F0502020204030203" pitchFamily="34" charset="0"/>
                <a:ea typeface="Lato Regular" panose="020F0502020204030203" pitchFamily="34" charset="0"/>
                <a:cs typeface="Lato Regular" panose="020F0502020204030203" pitchFamily="34" charset="0"/>
              </a:rPr>
              <a:t>Folie</a:t>
            </a:r>
            <a:r>
              <a:rPr lang="en-US" sz="2600" dirty="0">
                <a:latin typeface="Lato Regular" panose="020F0502020204030203" pitchFamily="34" charset="0"/>
                <a:ea typeface="Lato Regular" panose="020F0502020204030203" pitchFamily="34" charset="0"/>
                <a:cs typeface="Lato Regular" panose="020F0502020204030203" pitchFamily="34" charset="0"/>
              </a:rPr>
              <a:t> </a:t>
            </a:r>
            <a:r>
              <a:rPr lang="en-US" sz="2600" dirty="0" err="1">
                <a:latin typeface="Lato Regular" panose="020F0502020204030203" pitchFamily="34" charset="0"/>
                <a:ea typeface="Lato Regular" panose="020F0502020204030203" pitchFamily="34" charset="0"/>
                <a:cs typeface="Lato Regular" panose="020F0502020204030203" pitchFamily="34" charset="0"/>
              </a:rPr>
              <a:t>unterstützt</a:t>
            </a:r>
            <a:r>
              <a:rPr lang="en-US" sz="2600" dirty="0">
                <a:latin typeface="Lato Regular" panose="020F0502020204030203" pitchFamily="34" charset="0"/>
                <a:ea typeface="Lato Regular" panose="020F0502020204030203" pitchFamily="34" charset="0"/>
                <a:cs typeface="Lato Regular" panose="020F0502020204030203" pitchFamily="34" charset="0"/>
              </a:rPr>
              <a:t>, was Sie </a:t>
            </a:r>
            <a:r>
              <a:rPr lang="en-US" sz="2600" dirty="0" err="1">
                <a:latin typeface="Lato Regular" panose="020F0502020204030203" pitchFamily="34" charset="0"/>
                <a:ea typeface="Lato Regular" panose="020F0502020204030203" pitchFamily="34" charset="0"/>
                <a:cs typeface="Lato Regular" panose="020F0502020204030203" pitchFamily="34" charset="0"/>
              </a:rPr>
              <a:t>sagen</a:t>
            </a:r>
            <a:r>
              <a:rPr lang="en-US" sz="2600" dirty="0">
                <a:latin typeface="Lato Regular" panose="020F0502020204030203" pitchFamily="34" charset="0"/>
                <a:ea typeface="Lato Regular" panose="020F0502020204030203" pitchFamily="34" charset="0"/>
                <a:cs typeface="Lato Regular" panose="020F0502020204030203" pitchFamily="34" charset="0"/>
              </a:rPr>
              <a:t>. </a:t>
            </a:r>
            <a:r>
              <a:rPr lang="en-US" sz="2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2600" dirty="0">
                <a:latin typeface="Lato Regular" panose="020F0502020204030203" pitchFamily="34" charset="0"/>
                <a:ea typeface="Lato Regular" panose="020F0502020204030203" pitchFamily="34" charset="0"/>
                <a:cs typeface="Lato Regular" panose="020F0502020204030203" pitchFamily="34" charset="0"/>
              </a:rPr>
              <a:t> </a:t>
            </a:r>
            <a:r>
              <a:rPr lang="en-US" sz="2600" dirty="0" err="1">
                <a:latin typeface="Lato Regular" panose="020F0502020204030203" pitchFamily="34" charset="0"/>
                <a:ea typeface="Lato Regular" panose="020F0502020204030203" pitchFamily="34" charset="0"/>
                <a:cs typeface="Lato Regular" panose="020F0502020204030203" pitchFamily="34" charset="0"/>
              </a:rPr>
              <a:t>mehr</a:t>
            </a:r>
            <a:r>
              <a:rPr lang="en-US" sz="2600" dirty="0">
                <a:latin typeface="Lato Regular" panose="020F0502020204030203" pitchFamily="34" charset="0"/>
                <a:ea typeface="Lato Regular" panose="020F0502020204030203" pitchFamily="34" charset="0"/>
                <a:cs typeface="Lato Regular" panose="020F0502020204030203" pitchFamily="34" charset="0"/>
              </a:rPr>
              <a:t>, </a:t>
            </a:r>
            <a:r>
              <a:rPr lang="en-US" sz="2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2600" dirty="0">
                <a:latin typeface="Lato Regular" panose="020F0502020204030203" pitchFamily="34" charset="0"/>
                <a:ea typeface="Lato Regular" panose="020F0502020204030203" pitchFamily="34" charset="0"/>
                <a:cs typeface="Lato Regular" panose="020F0502020204030203" pitchFamily="34" charset="0"/>
              </a:rPr>
              <a:t> </a:t>
            </a:r>
            <a:r>
              <a:rPr lang="en-US" sz="2600" dirty="0" err="1">
                <a:latin typeface="Lato Regular" panose="020F0502020204030203" pitchFamily="34" charset="0"/>
                <a:ea typeface="Lato Regular" panose="020F0502020204030203" pitchFamily="34" charset="0"/>
                <a:cs typeface="Lato Regular" panose="020F0502020204030203" pitchFamily="34" charset="0"/>
              </a:rPr>
              <a:t>weniger</a:t>
            </a:r>
            <a:endParaRPr lang="en-US" sz="26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8" name="Rectangle 7">
            <a:extLst>
              <a:ext uri="{FF2B5EF4-FFF2-40B4-BE49-F238E27FC236}">
                <a16:creationId xmlns:a16="http://schemas.microsoft.com/office/drawing/2014/main" id="{4DFCE6C5-9443-43FF-AA6E-48065B3182D2}"/>
              </a:ext>
            </a:extLst>
          </p:cNvPr>
          <p:cNvSpPr/>
          <p:nvPr/>
        </p:nvSpPr>
        <p:spPr>
          <a:xfrm flipV="1">
            <a:off x="651892" y="6476999"/>
            <a:ext cx="1888108" cy="5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6922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2E9EC0-E4D8-4EB4-9084-C1898ECE5155}"/>
              </a:ext>
            </a:extLst>
          </p:cNvPr>
          <p:cNvSpPr txBox="1"/>
          <p:nvPr/>
        </p:nvSpPr>
        <p:spPr>
          <a:xfrm>
            <a:off x="1405663" y="5185506"/>
            <a:ext cx="9380673" cy="1107996"/>
          </a:xfrm>
          <a:prstGeom prst="rect">
            <a:avLst/>
          </a:prstGeom>
          <a:noFill/>
        </p:spPr>
        <p:txBody>
          <a:bodyPr wrap="square" lIns="0" tIns="0" rIns="0" bIns="0" rtlCol="0">
            <a:spAutoFit/>
          </a:bodyPr>
          <a:lstStyle/>
          <a:p>
            <a:pPr algn="ctr" fontAlgn="base"/>
            <a:r>
              <a:rPr lang="de-DE" sz="3600" dirty="0">
                <a:latin typeface="Lato Bold" panose="020F0502020204030203" pitchFamily="34" charset="0"/>
                <a:ea typeface="Lato Bold" panose="020F0502020204030203" pitchFamily="34" charset="0"/>
                <a:cs typeface="Lato Bold" panose="020F0502020204030203" pitchFamily="34" charset="0"/>
              </a:rPr>
              <a:t>Des trefflichen Wortes trefflichste Würze liegt in Wahrheit, Klarheit und Kürze.</a:t>
            </a:r>
          </a:p>
        </p:txBody>
      </p:sp>
      <p:sp>
        <p:nvSpPr>
          <p:cNvPr id="6" name="TextBox 5">
            <a:extLst>
              <a:ext uri="{FF2B5EF4-FFF2-40B4-BE49-F238E27FC236}">
                <a16:creationId xmlns:a16="http://schemas.microsoft.com/office/drawing/2014/main" id="{17D5E2D1-BD87-40D9-B21C-0D68769842E2}"/>
              </a:ext>
            </a:extLst>
          </p:cNvPr>
          <p:cNvSpPr txBox="1"/>
          <p:nvPr/>
        </p:nvSpPr>
        <p:spPr>
          <a:xfrm>
            <a:off x="5835511" y="4146406"/>
            <a:ext cx="520976" cy="1538883"/>
          </a:xfrm>
          <a:prstGeom prst="rect">
            <a:avLst/>
          </a:prstGeom>
          <a:noFill/>
        </p:spPr>
        <p:txBody>
          <a:bodyPr wrap="none" lIns="0" tIns="0" rIns="0" bIns="0" rtlCol="0">
            <a:spAutoFit/>
          </a:bodyPr>
          <a:lstStyle/>
          <a:p>
            <a:pPr algn="l"/>
            <a:r>
              <a:rPr lang="en-US" sz="100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7" name="Shape 6612"/>
          <p:cNvSpPr/>
          <p:nvPr/>
        </p:nvSpPr>
        <p:spPr>
          <a:xfrm>
            <a:off x="11604755" y="6324599"/>
            <a:ext cx="352425" cy="352425"/>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2733"/>
          <p:cNvSpPr/>
          <p:nvPr/>
        </p:nvSpPr>
        <p:spPr>
          <a:xfrm>
            <a:off x="11736517" y="6367497"/>
            <a:ext cx="88899" cy="266628"/>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9" name="Bildplatzhalter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732" b="19732"/>
          <a:stretch>
            <a:fillRect/>
          </a:stretch>
        </p:blipFill>
        <p:spPr>
          <a:xfrm>
            <a:off x="0" y="0"/>
            <a:ext cx="12192000" cy="4232275"/>
          </a:xfrm>
        </p:spPr>
      </p:pic>
    </p:spTree>
    <p:extLst>
      <p:ext uri="{BB962C8B-B14F-4D97-AF65-F5344CB8AC3E}">
        <p14:creationId xmlns:p14="http://schemas.microsoft.com/office/powerpoint/2010/main" val="141595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cdn.salzburg.com/nachrichten/uploads/pics/2015-04/orginal/apple-watch-wann-kommt-die-uhr-nach-oesterreich-41-575319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9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agesspiegel.de/images/tim-cook/11294060/2-format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0"/>
            <a:ext cx="10304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17"/>
          <p:cNvSpPr>
            <a:spLocks noGrp="1" noChangeArrowheads="1"/>
          </p:cNvSpPr>
          <p:nvPr>
            <p:ph type="title"/>
          </p:nvPr>
        </p:nvSpPr>
        <p:spPr/>
        <p:txBody>
          <a:bodyPr/>
          <a:lstStyle/>
          <a:p>
            <a:r>
              <a:rPr lang="de-DE" altLang="de-DE" noProof="1">
                <a:latin typeface="Calibri" panose="020F0502020204030204" pitchFamily="34" charset="0"/>
              </a:rPr>
              <a:t>Gute Präsentation – Schlechte Präsentation</a:t>
            </a:r>
          </a:p>
        </p:txBody>
      </p:sp>
      <p:sp>
        <p:nvSpPr>
          <p:cNvPr id="4" name="Rechteck 3"/>
          <p:cNvSpPr/>
          <p:nvPr/>
        </p:nvSpPr>
        <p:spPr bwMode="auto">
          <a:xfrm>
            <a:off x="0" y="0"/>
            <a:ext cx="12192000" cy="6858000"/>
          </a:xfrm>
          <a:prstGeom prst="rect">
            <a:avLst/>
          </a:prstGeom>
          <a:solidFill>
            <a:schemeClr val="tx2">
              <a:lumMod val="5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pic>
        <p:nvPicPr>
          <p:cNvPr id="1026" name="Picture 2" descr="http://www.rad-ab.com/wp-content/uploads/2017/02/BMW-5er-Touring-520-540-540-Diesel-Benzin-Obere-Mittelklasse-2017-Rad-Ab.com-14-1024x683.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392832" y="0"/>
            <a:ext cx="7344816" cy="6858000"/>
          </a:xfrm>
          <a:prstGeom prst="rect">
            <a:avLst/>
          </a:prstGeom>
          <a:blipFill dpi="0" rotWithShape="1">
            <a:blip r:embed="rId4">
              <a:alphaModFix amt="58000"/>
            </a:blip>
            <a:srcRect/>
            <a:tile tx="0" ty="0" sx="100000" sy="100000" flip="none" algn="tl"/>
          </a:blipFill>
        </p:spPr>
      </p:pic>
      <p:sp>
        <p:nvSpPr>
          <p:cNvPr id="5" name="Textfeld 4"/>
          <p:cNvSpPr txBox="1"/>
          <p:nvPr/>
        </p:nvSpPr>
        <p:spPr>
          <a:xfrm>
            <a:off x="6104589" y="1285528"/>
            <a:ext cx="5917629" cy="4493538"/>
          </a:xfrm>
          <a:prstGeom prst="rect">
            <a:avLst/>
          </a:prstGeom>
          <a:noFill/>
        </p:spPr>
        <p:txBody>
          <a:bodyPr wrap="square" rtlCol="0">
            <a:spAutoFit/>
          </a:bodyPr>
          <a:lstStyle/>
          <a:p>
            <a:pPr marL="342900" indent="-342900">
              <a:buFont typeface="Arial" panose="020B0604020202020204" pitchFamily="34" charset="0"/>
              <a:buChar char="•"/>
            </a:pPr>
            <a:r>
              <a:rPr lang="de-DE" sz="2600" dirty="0">
                <a:latin typeface="Segoe UI Light" panose="020B0502040204020203" pitchFamily="34" charset="0"/>
                <a:cs typeface="Segoe UI Light" panose="020B0502040204020203" pitchFamily="34" charset="0"/>
              </a:rPr>
              <a:t>Im Juni 2017 erscheint die neue Generation des 5er Touring</a:t>
            </a:r>
            <a:br>
              <a:rPr lang="de-DE" sz="2600" dirty="0">
                <a:latin typeface="Segoe UI Light" panose="020B0502040204020203" pitchFamily="34" charset="0"/>
                <a:cs typeface="Segoe UI Light" panose="020B0502040204020203" pitchFamily="34" charset="0"/>
              </a:rPr>
            </a:br>
            <a:endParaRPr lang="de-DE" sz="26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600" dirty="0">
                <a:latin typeface="Segoe UI Light" panose="020B0502040204020203" pitchFamily="34" charset="0"/>
                <a:cs typeface="Segoe UI Light" panose="020B0502040204020203" pitchFamily="34" charset="0"/>
              </a:rPr>
              <a:t>Nach der F-Linie folgt nun die G-Linie</a:t>
            </a:r>
            <a:br>
              <a:rPr lang="de-DE" sz="2600" dirty="0">
                <a:latin typeface="Segoe UI Light" panose="020B0502040204020203" pitchFamily="34" charset="0"/>
                <a:cs typeface="Segoe UI Light" panose="020B0502040204020203" pitchFamily="34" charset="0"/>
              </a:rPr>
            </a:br>
            <a:endParaRPr lang="de-DE" sz="26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600" dirty="0">
                <a:latin typeface="Segoe UI Light" panose="020B0502040204020203" pitchFamily="34" charset="0"/>
                <a:cs typeface="Segoe UI Light" panose="020B0502040204020203" pitchFamily="34" charset="0"/>
              </a:rPr>
              <a:t>Orientiert sich optisch am 7er BMW</a:t>
            </a:r>
            <a:br>
              <a:rPr lang="de-DE" sz="2600" dirty="0">
                <a:latin typeface="Segoe UI Light" panose="020B0502040204020203" pitchFamily="34" charset="0"/>
                <a:cs typeface="Segoe UI Light" panose="020B0502040204020203" pitchFamily="34" charset="0"/>
              </a:rPr>
            </a:br>
            <a:endParaRPr lang="de-DE" sz="26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600" dirty="0">
                <a:latin typeface="Segoe UI Light" panose="020B0502040204020203" pitchFamily="34" charset="0"/>
                <a:cs typeface="Segoe UI Light" panose="020B0502040204020203" pitchFamily="34" charset="0"/>
              </a:rPr>
              <a:t>Der neue 5er kann Teilautonom fahren</a:t>
            </a:r>
            <a:br>
              <a:rPr lang="de-DE" sz="2600" dirty="0">
                <a:latin typeface="Segoe UI Light" panose="020B0502040204020203" pitchFamily="34" charset="0"/>
                <a:cs typeface="Segoe UI Light" panose="020B0502040204020203" pitchFamily="34" charset="0"/>
              </a:rPr>
            </a:br>
            <a:endParaRPr lang="de-DE" sz="26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600" dirty="0">
                <a:latin typeface="Segoe UI Light" panose="020B0502040204020203" pitchFamily="34" charset="0"/>
                <a:cs typeface="Segoe UI Light" panose="020B0502040204020203" pitchFamily="34" charset="0"/>
              </a:rPr>
              <a:t>Eine sehr gute Connectivity erfreut den Fahrer</a:t>
            </a:r>
          </a:p>
        </p:txBody>
      </p:sp>
      <p:sp>
        <p:nvSpPr>
          <p:cNvPr id="6" name="Textfeld 5"/>
          <p:cNvSpPr txBox="1"/>
          <p:nvPr/>
        </p:nvSpPr>
        <p:spPr>
          <a:xfrm>
            <a:off x="6464629" y="490231"/>
            <a:ext cx="5574766" cy="584775"/>
          </a:xfrm>
          <a:prstGeom prst="rect">
            <a:avLst/>
          </a:prstGeom>
          <a:noFill/>
        </p:spPr>
        <p:txBody>
          <a:bodyPr wrap="square" rtlCol="0">
            <a:spAutoFit/>
          </a:bodyPr>
          <a:lstStyle/>
          <a:p>
            <a:r>
              <a:rPr lang="de-DE" sz="3200" b="1" dirty="0">
                <a:latin typeface="Segoe UI Light" panose="020B0502040204020203" pitchFamily="34" charset="0"/>
                <a:cs typeface="Segoe UI Light" panose="020B0502040204020203" pitchFamily="34" charset="0"/>
              </a:rPr>
              <a:t>Key Facts</a:t>
            </a:r>
          </a:p>
        </p:txBody>
      </p:sp>
    </p:spTree>
    <p:extLst>
      <p:ext uri="{BB962C8B-B14F-4D97-AF65-F5344CB8AC3E}">
        <p14:creationId xmlns:p14="http://schemas.microsoft.com/office/powerpoint/2010/main" val="162150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17"/>
          <p:cNvSpPr>
            <a:spLocks noGrp="1" noChangeArrowheads="1"/>
          </p:cNvSpPr>
          <p:nvPr>
            <p:ph type="title"/>
          </p:nvPr>
        </p:nvSpPr>
        <p:spPr/>
        <p:txBody>
          <a:bodyPr/>
          <a:lstStyle/>
          <a:p>
            <a:r>
              <a:rPr lang="de-DE" altLang="de-DE" noProof="1">
                <a:latin typeface="Calibri" panose="020F0502020204030204" pitchFamily="34" charset="0"/>
              </a:rPr>
              <a:t>Gute Präsentation – Schlechte Präsentation</a:t>
            </a:r>
          </a:p>
        </p:txBody>
      </p:sp>
      <p:sp>
        <p:nvSpPr>
          <p:cNvPr id="4" name="Rechteck 3"/>
          <p:cNvSpPr/>
          <p:nvPr/>
        </p:nvSpPr>
        <p:spPr bwMode="auto">
          <a:xfrm>
            <a:off x="0" y="0"/>
            <a:ext cx="12192000" cy="6858000"/>
          </a:xfrm>
          <a:prstGeom prst="rect">
            <a:avLst/>
          </a:prstGeom>
          <a:solidFill>
            <a:schemeClr val="tx2">
              <a:lumMod val="5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2" name="Textfeld 1"/>
          <p:cNvSpPr txBox="1"/>
          <p:nvPr/>
        </p:nvSpPr>
        <p:spPr>
          <a:xfrm>
            <a:off x="629689" y="704078"/>
            <a:ext cx="6080676" cy="2000548"/>
          </a:xfrm>
          <a:prstGeom prst="rect">
            <a:avLst/>
          </a:prstGeom>
          <a:noFill/>
        </p:spPr>
        <p:txBody>
          <a:bodyPr wrap="square" rtlCol="0">
            <a:spAutoFit/>
          </a:bodyPr>
          <a:lstStyle/>
          <a:p>
            <a:r>
              <a:rPr lang="de-DE" sz="2800" b="1" dirty="0">
                <a:latin typeface="Segoe UI Light" panose="020B0502040204020203" pitchFamily="34" charset="0"/>
                <a:cs typeface="Segoe UI Light" panose="020B0502040204020203" pitchFamily="34" charset="0"/>
              </a:rPr>
              <a:t>Durchdacht</a:t>
            </a:r>
          </a:p>
          <a:p>
            <a:pPr marL="342900" indent="-34290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Heckklappe schwingt nach oben, wenn der Fahrer unter der Heckschürze einen leichten Tritt nach vorn vollführt</a:t>
            </a:r>
          </a:p>
          <a:p>
            <a:pPr marL="342900" indent="-34290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Heckscheibe kann auch separat geöffnet</a:t>
            </a:r>
          </a:p>
        </p:txBody>
      </p:sp>
      <p:pic>
        <p:nvPicPr>
          <p:cNvPr id="2050" name="Picture 2" descr="BMW 530d Touring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050" y="1270342"/>
            <a:ext cx="3888432" cy="258901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reflection blurRad="6350" stA="50000" endA="275" endPos="40000" dist="101600" dir="5400000" sy="-100000" algn="bl" rotWithShape="0"/>
          </a:effectLst>
          <a:scene3d>
            <a:camera prst="orthographicFront"/>
            <a:lightRig rig="twoPt" dir="t">
              <a:rot lat="0" lon="0" rev="7200000"/>
            </a:lightRig>
          </a:scene3d>
          <a:sp3d>
            <a:bevelT w="25400" h="19050"/>
            <a:contourClr>
              <a:srgbClr val="FFFFFF"/>
            </a:contourClr>
          </a:sp3d>
          <a:extLst/>
        </p:spPr>
      </p:pic>
      <p:sp>
        <p:nvSpPr>
          <p:cNvPr id="3" name="Textfeld 2"/>
          <p:cNvSpPr txBox="1"/>
          <p:nvPr/>
        </p:nvSpPr>
        <p:spPr>
          <a:xfrm>
            <a:off x="589685" y="3162387"/>
            <a:ext cx="6120680" cy="2000548"/>
          </a:xfrm>
          <a:prstGeom prst="rect">
            <a:avLst/>
          </a:prstGeom>
          <a:noFill/>
        </p:spPr>
        <p:txBody>
          <a:bodyPr wrap="square" rtlCol="0">
            <a:spAutoFit/>
          </a:bodyPr>
          <a:lstStyle/>
          <a:p>
            <a:r>
              <a:rPr lang="de-DE" sz="2800" b="1" dirty="0">
                <a:latin typeface="Segoe UI Light" panose="020B0502040204020203" pitchFamily="34" charset="0"/>
                <a:cs typeface="Segoe UI Light" panose="020B0502040204020203" pitchFamily="34" charset="0"/>
              </a:rPr>
              <a:t>Komfortabel</a:t>
            </a:r>
          </a:p>
          <a:p>
            <a:pPr marL="285750" indent="-28575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Straff-komfortable Sitze: passen wie angegossen</a:t>
            </a:r>
          </a:p>
          <a:p>
            <a:pPr marL="285750" indent="-28575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Cockpit ist leicht zum Fahrer angewinkelt – dafür war BMW früher berühmt</a:t>
            </a:r>
          </a:p>
        </p:txBody>
      </p:sp>
    </p:spTree>
    <p:extLst>
      <p:ext uri="{BB962C8B-B14F-4D97-AF65-F5344CB8AC3E}">
        <p14:creationId xmlns:p14="http://schemas.microsoft.com/office/powerpoint/2010/main" val="209616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17"/>
          <p:cNvSpPr>
            <a:spLocks noGrp="1" noChangeArrowheads="1"/>
          </p:cNvSpPr>
          <p:nvPr>
            <p:ph type="title"/>
          </p:nvPr>
        </p:nvSpPr>
        <p:spPr/>
        <p:txBody>
          <a:bodyPr/>
          <a:lstStyle/>
          <a:p>
            <a:r>
              <a:rPr lang="de-DE" altLang="de-DE" noProof="1">
                <a:latin typeface="Calibri" panose="020F0502020204030204" pitchFamily="34" charset="0"/>
              </a:rPr>
              <a:t>Gute Präsentation – Schlechte Präsentation</a:t>
            </a:r>
          </a:p>
        </p:txBody>
      </p:sp>
      <p:sp>
        <p:nvSpPr>
          <p:cNvPr id="4" name="Rechteck 3"/>
          <p:cNvSpPr/>
          <p:nvPr/>
        </p:nvSpPr>
        <p:spPr bwMode="auto">
          <a:xfrm>
            <a:off x="0" y="0"/>
            <a:ext cx="12192000" cy="6858000"/>
          </a:xfrm>
          <a:prstGeom prst="rect">
            <a:avLst/>
          </a:prstGeom>
          <a:solidFill>
            <a:schemeClr val="tx2">
              <a:lumMod val="5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2" name="Textfeld 1"/>
          <p:cNvSpPr txBox="1"/>
          <p:nvPr/>
        </p:nvSpPr>
        <p:spPr>
          <a:xfrm>
            <a:off x="629689" y="704078"/>
            <a:ext cx="6080676" cy="2739211"/>
          </a:xfrm>
          <a:prstGeom prst="rect">
            <a:avLst/>
          </a:prstGeom>
          <a:noFill/>
        </p:spPr>
        <p:txBody>
          <a:bodyPr wrap="square" rtlCol="0">
            <a:spAutoFit/>
          </a:bodyPr>
          <a:lstStyle/>
          <a:p>
            <a:r>
              <a:rPr lang="de-DE" sz="2800" b="1" dirty="0">
                <a:latin typeface="Segoe UI Light" panose="020B0502040204020203" pitchFamily="34" charset="0"/>
                <a:cs typeface="Segoe UI Light" panose="020B0502040204020203" pitchFamily="34" charset="0"/>
              </a:rPr>
              <a:t>Multimedial</a:t>
            </a:r>
          </a:p>
          <a:p>
            <a:pPr marL="342900" indent="-342900">
              <a:buFont typeface="Arial" panose="020B0604020202020204" pitchFamily="34" charset="0"/>
              <a:buChar char="•"/>
            </a:pPr>
            <a:r>
              <a:rPr lang="de-DE" sz="2400" dirty="0" err="1">
                <a:latin typeface="Segoe UI Light" panose="020B0502040204020203" pitchFamily="34" charset="0"/>
                <a:cs typeface="Segoe UI Light" panose="020B0502040204020203" pitchFamily="34" charset="0"/>
              </a:rPr>
              <a:t>Zentralbildschrim</a:t>
            </a:r>
            <a:r>
              <a:rPr lang="de-DE" sz="2400" dirty="0">
                <a:latin typeface="Segoe UI Light" panose="020B0502040204020203" pitchFamily="34" charset="0"/>
                <a:cs typeface="Segoe UI Light" panose="020B0502040204020203" pitchFamily="34" charset="0"/>
              </a:rPr>
              <a:t> ist berührungsempfindlich</a:t>
            </a:r>
          </a:p>
          <a:p>
            <a:pPr marL="342900" indent="-34290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Vier-Wege Schalter weiterhin vorhanden und intuitiver</a:t>
            </a:r>
          </a:p>
          <a:p>
            <a:pPr marL="342900" indent="-342900">
              <a:buFont typeface="Arial" panose="020B0604020202020204" pitchFamily="34" charset="0"/>
              <a:buChar char="•"/>
            </a:pPr>
            <a:r>
              <a:rPr lang="de-DE" sz="2400" dirty="0">
                <a:latin typeface="Segoe UI Light" panose="020B0502040204020203" pitchFamily="34" charset="0"/>
                <a:cs typeface="Segoe UI Light" panose="020B0502040204020203" pitchFamily="34" charset="0"/>
              </a:rPr>
              <a:t>Sprachfunktion inzwischen sehr zuverlässig</a:t>
            </a:r>
          </a:p>
          <a:p>
            <a:pPr marL="342900" indent="-342900">
              <a:buFont typeface="Arial" panose="020B0604020202020204" pitchFamily="34" charset="0"/>
              <a:buChar char="•"/>
            </a:pPr>
            <a:endParaRPr lang="de-DE" sz="2400" dirty="0">
              <a:latin typeface="Segoe UI Light" panose="020B0502040204020203" pitchFamily="34" charset="0"/>
              <a:cs typeface="Segoe UI Light" panose="020B0502040204020203" pitchFamily="34" charset="0"/>
            </a:endParaRPr>
          </a:p>
        </p:txBody>
      </p:sp>
      <p:pic>
        <p:nvPicPr>
          <p:cNvPr id="7" name="Picture 4" descr="Innenraum und Cockpit des BMW 530d Touring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050" y="1268760"/>
            <a:ext cx="3888432" cy="258901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reflection blurRad="6350" stA="50000" endA="275" endPos="40000" dist="101600" dir="5400000" sy="-100000" algn="bl" rotWithShape="0"/>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514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66" b="1066"/>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6592656" y="2050944"/>
            <a:ext cx="5120372"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MISC</a:t>
            </a:r>
          </a:p>
        </p:txBody>
      </p:sp>
      <p:sp>
        <p:nvSpPr>
          <p:cNvPr id="14" name="Rectangle 12">
            <a:extLst/>
          </p:cNvPr>
          <p:cNvSpPr/>
          <p:nvPr/>
        </p:nvSpPr>
        <p:spPr>
          <a:xfrm>
            <a:off x="6592656" y="2670636"/>
            <a:ext cx="205785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7710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99E37AB-70A9-427B-B7C3-D60BD844589F}"/>
              </a:ext>
            </a:extLst>
          </p:cNvPr>
          <p:cNvSpPr txBox="1"/>
          <p:nvPr/>
        </p:nvSpPr>
        <p:spPr>
          <a:xfrm>
            <a:off x="1146590" y="1953057"/>
            <a:ext cx="2955236" cy="1107996"/>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BEWEGUNG </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IN CHARTS</a:t>
            </a:r>
          </a:p>
        </p:txBody>
      </p:sp>
      <p:sp>
        <p:nvSpPr>
          <p:cNvPr id="32" name="Rectangle 31">
            <a:extLst>
              <a:ext uri="{FF2B5EF4-FFF2-40B4-BE49-F238E27FC236}">
                <a16:creationId xmlns:a16="http://schemas.microsoft.com/office/drawing/2014/main" id="{CEF2D383-48ED-40BA-ACBC-CBE100A46F93}"/>
              </a:ext>
            </a:extLst>
          </p:cNvPr>
          <p:cNvSpPr/>
          <p:nvPr/>
        </p:nvSpPr>
        <p:spPr>
          <a:xfrm>
            <a:off x="2518742" y="3149953"/>
            <a:ext cx="158308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platzhalter 3"/>
          <p:cNvPicPr>
            <a:picLocks noGrp="1" noChangeAspect="1"/>
          </p:cNvPicPr>
          <p:nvPr>
            <p:ph type="pic" idx="14"/>
          </p:nvPr>
        </p:nvPicPr>
        <p:blipFill>
          <a:blip r:embed="rId2">
            <a:extLst>
              <a:ext uri="{28A0092B-C50C-407E-A947-70E740481C1C}">
                <a14:useLocalDpi xmlns:a14="http://schemas.microsoft.com/office/drawing/2010/main" val="0"/>
              </a:ext>
            </a:extLst>
          </a:blip>
          <a:srcRect l="21142" r="21142"/>
          <a:stretch>
            <a:fillRect/>
          </a:stretch>
        </p:blipFill>
        <p:spPr/>
      </p:pic>
    </p:spTree>
    <p:extLst>
      <p:ext uri="{BB962C8B-B14F-4D97-AF65-F5344CB8AC3E}">
        <p14:creationId xmlns:p14="http://schemas.microsoft.com/office/powerpoint/2010/main" val="107177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p:cNvGraphicFramePr/>
          <p:nvPr>
            <p:extLst>
              <p:ext uri="{D42A27DB-BD31-4B8C-83A1-F6EECF244321}">
                <p14:modId xmlns:p14="http://schemas.microsoft.com/office/powerpoint/2010/main" val="3921961938"/>
              </p:ext>
            </p:extLst>
          </p:nvPr>
        </p:nvGraphicFramePr>
        <p:xfrm>
          <a:off x="431800" y="325966"/>
          <a:ext cx="8331200" cy="585893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30">
            <a:extLst/>
          </p:cNvPr>
          <p:cNvSpPr txBox="1"/>
          <p:nvPr/>
        </p:nvSpPr>
        <p:spPr>
          <a:xfrm>
            <a:off x="7175500" y="2254871"/>
            <a:ext cx="4559300" cy="738664"/>
          </a:xfrm>
          <a:prstGeom prst="rect">
            <a:avLst/>
          </a:prstGeom>
          <a:noFill/>
        </p:spPr>
        <p:txBody>
          <a:bodyPr wrap="square" lIns="0" tIns="0" rIns="0" bIns="0" rtlCol="0">
            <a:spAutoFit/>
          </a:bodyPr>
          <a:lstStyle/>
          <a:p>
            <a:pPr fontAlgn="base"/>
            <a:r>
              <a:rPr lang="en-US" sz="2400" dirty="0" err="1">
                <a:latin typeface="Lato" panose="020F0502020204030203" pitchFamily="34" charset="0"/>
                <a:ea typeface="Lato" panose="020F0502020204030203" pitchFamily="34" charset="0"/>
                <a:cs typeface="Lato" panose="020F0502020204030203" pitchFamily="34" charset="0"/>
              </a:rPr>
              <a:t>Wenn</a:t>
            </a:r>
            <a:r>
              <a:rPr lang="en-US" sz="2400" dirty="0">
                <a:latin typeface="Lato" panose="020F0502020204030203" pitchFamily="34" charset="0"/>
                <a:ea typeface="Lato" panose="020F0502020204030203" pitchFamily="34" charset="0"/>
                <a:cs typeface="Lato" panose="020F0502020204030203" pitchFamily="34" charset="0"/>
              </a:rPr>
              <a:t> man </a:t>
            </a:r>
            <a:r>
              <a:rPr lang="en-US" sz="2400" dirty="0" err="1">
                <a:latin typeface="Lato" panose="020F0502020204030203" pitchFamily="34" charset="0"/>
                <a:ea typeface="Lato" panose="020F0502020204030203" pitchFamily="34" charset="0"/>
                <a:cs typeface="Lato" panose="020F0502020204030203" pitchFamily="34" charset="0"/>
              </a:rPr>
              <a:t>einen</a:t>
            </a:r>
            <a:r>
              <a:rPr lang="en-US" sz="2400" dirty="0">
                <a:latin typeface="Lato" panose="020F0502020204030203" pitchFamily="34" charset="0"/>
                <a:ea typeface="Lato" panose="020F0502020204030203" pitchFamily="34" charset="0"/>
                <a:cs typeface="Lato" panose="020F0502020204030203" pitchFamily="34" charset="0"/>
              </a:rPr>
              <a:t> Home-Office-Tag </a:t>
            </a:r>
            <a:r>
              <a:rPr lang="en-US" sz="2400" dirty="0" err="1">
                <a:latin typeface="Lato" panose="020F0502020204030203" pitchFamily="34" charset="0"/>
                <a:ea typeface="Lato" panose="020F0502020204030203" pitchFamily="34" charset="0"/>
                <a:cs typeface="Lato" panose="020F0502020204030203" pitchFamily="34" charset="0"/>
              </a:rPr>
              <a:t>einlegt</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7" name="Rechteck 6"/>
          <p:cNvSpPr/>
          <p:nvPr/>
        </p:nvSpPr>
        <p:spPr>
          <a:xfrm>
            <a:off x="7175500" y="3204222"/>
            <a:ext cx="4762500" cy="1200329"/>
          </a:xfrm>
          <a:prstGeom prst="rect">
            <a:avLst/>
          </a:prstGeom>
        </p:spPr>
        <p:txBody>
          <a:bodyPr wrap="square">
            <a:spAutoFit/>
          </a:bodyPr>
          <a:lstStyle/>
          <a:p>
            <a:pPr fontAlgn="base"/>
            <a:r>
              <a:rPr lang="en-US" sz="2400" dirty="0" err="1">
                <a:latin typeface="Lato" panose="020F0502020204030203" pitchFamily="34" charset="0"/>
                <a:ea typeface="Lato" panose="020F0502020204030203" pitchFamily="34" charset="0"/>
                <a:cs typeface="Lato" panose="020F0502020204030203" pitchFamily="34" charset="0"/>
              </a:rPr>
              <a:t>Wenn</a:t>
            </a:r>
            <a:r>
              <a:rPr lang="en-US" sz="2400" dirty="0">
                <a:latin typeface="Lato" panose="020F0502020204030203" pitchFamily="34" charset="0"/>
                <a:ea typeface="Lato" panose="020F0502020204030203" pitchFamily="34" charset="0"/>
                <a:cs typeface="Lato" panose="020F0502020204030203" pitchFamily="34" charset="0"/>
              </a:rPr>
              <a:t> man </a:t>
            </a:r>
            <a:r>
              <a:rPr lang="en-US" sz="2400" dirty="0" err="1">
                <a:latin typeface="Lato" panose="020F0502020204030203" pitchFamily="34" charset="0"/>
                <a:ea typeface="Lato" panose="020F0502020204030203" pitchFamily="34" charset="0"/>
                <a:cs typeface="Lato" panose="020F0502020204030203" pitchFamily="34" charset="0"/>
              </a:rPr>
              <a:t>keine</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Überstunden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machen</a:t>
            </a:r>
            <a:r>
              <a:rPr lang="en-US" sz="2400" dirty="0">
                <a:latin typeface="Lato" panose="020F0502020204030203" pitchFamily="34" charset="0"/>
                <a:ea typeface="Lato" panose="020F0502020204030203" pitchFamily="34" charset="0"/>
                <a:cs typeface="Lato" panose="020F0502020204030203" pitchFamily="34" charset="0"/>
              </a:rPr>
              <a:t> muss.</a:t>
            </a:r>
          </a:p>
          <a:p>
            <a:pPr fontAlgn="base"/>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8" name="Rechteck 7"/>
          <p:cNvSpPr/>
          <p:nvPr/>
        </p:nvSpPr>
        <p:spPr>
          <a:xfrm>
            <a:off x="7175500" y="4173718"/>
            <a:ext cx="1425390" cy="461665"/>
          </a:xfrm>
          <a:prstGeom prst="rect">
            <a:avLst/>
          </a:prstGeom>
        </p:spPr>
        <p:txBody>
          <a:bodyPr wrap="none">
            <a:spAutoFit/>
          </a:bodyPr>
          <a:lstStyle/>
          <a:p>
            <a:pPr fontAlgn="base"/>
            <a:r>
              <a:rPr lang="en-US" sz="2400" dirty="0" err="1">
                <a:latin typeface="Lato" panose="020F0502020204030203" pitchFamily="34" charset="0"/>
                <a:ea typeface="Lato" panose="020F0502020204030203" pitchFamily="34" charset="0"/>
                <a:cs typeface="Lato" panose="020F0502020204030203" pitchFamily="34" charset="0"/>
              </a:rPr>
              <a:t>Sonntags</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2178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7" dur="500"/>
                                        <p:tgtEl>
                                          <p:spTgt spid="6">
                                            <p:graphicEl>
                                              <a:chart seriesIdx="-4" categoryIdx="0" bldStep="category"/>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5" dur="500"/>
                                        <p:tgtEl>
                                          <p:spTgt spid="6">
                                            <p:graphicEl>
                                              <a:chart seriesIdx="-4" categoryIdx="1" bldStep="category"/>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23" dur="500"/>
                                        <p:tgtEl>
                                          <p:spTgt spid="6">
                                            <p:graphicEl>
                                              <a:chart seriesIdx="-4" categoryIdx="2" bldStep="category"/>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animBg="0"/>
        </p:bldSub>
      </p:bldGraphic>
      <p:bldP spid="9"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99E37AB-70A9-427B-B7C3-D60BD844589F}"/>
              </a:ext>
            </a:extLst>
          </p:cNvPr>
          <p:cNvSpPr txBox="1"/>
          <p:nvPr/>
        </p:nvSpPr>
        <p:spPr>
          <a:xfrm>
            <a:off x="1146590" y="1953057"/>
            <a:ext cx="2955236" cy="2215991"/>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SPRECHEN SIE NICHT MIT DER</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WAND</a:t>
            </a:r>
          </a:p>
        </p:txBody>
      </p:sp>
      <p:sp>
        <p:nvSpPr>
          <p:cNvPr id="32" name="Rectangle 31">
            <a:extLst>
              <a:ext uri="{FF2B5EF4-FFF2-40B4-BE49-F238E27FC236}">
                <a16:creationId xmlns:a16="http://schemas.microsoft.com/office/drawing/2014/main" id="{CEF2D383-48ED-40BA-ACBC-CBE100A46F93}"/>
              </a:ext>
            </a:extLst>
          </p:cNvPr>
          <p:cNvSpPr/>
          <p:nvPr/>
        </p:nvSpPr>
        <p:spPr>
          <a:xfrm>
            <a:off x="2518742" y="4318353"/>
            <a:ext cx="158308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platzhalter 4"/>
          <p:cNvPicPr>
            <a:picLocks noGrp="1" noChangeAspect="1"/>
          </p:cNvPicPr>
          <p:nvPr>
            <p:ph type="pic" idx="14"/>
          </p:nvPr>
        </p:nvPicPr>
        <p:blipFill>
          <a:blip r:embed="rId2">
            <a:extLst>
              <a:ext uri="{28A0092B-C50C-407E-A947-70E740481C1C}">
                <a14:useLocalDpi xmlns:a14="http://schemas.microsoft.com/office/drawing/2010/main" val="0"/>
              </a:ext>
            </a:extLst>
          </a:blip>
          <a:srcRect l="23312" r="23312"/>
          <a:stretch>
            <a:fillRect/>
          </a:stretch>
        </p:blipFill>
        <p:spPr/>
      </p:pic>
    </p:spTree>
    <p:extLst>
      <p:ext uri="{BB962C8B-B14F-4D97-AF65-F5344CB8AC3E}">
        <p14:creationId xmlns:p14="http://schemas.microsoft.com/office/powerpoint/2010/main" val="345326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99E37AB-70A9-427B-B7C3-D60BD844589F}"/>
              </a:ext>
            </a:extLst>
          </p:cNvPr>
          <p:cNvSpPr txBox="1"/>
          <p:nvPr/>
        </p:nvSpPr>
        <p:spPr>
          <a:xfrm>
            <a:off x="1146590" y="1953057"/>
            <a:ext cx="2955236" cy="1107996"/>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NUTZEN SIE NOTIZEN</a:t>
            </a:r>
          </a:p>
        </p:txBody>
      </p:sp>
      <p:sp>
        <p:nvSpPr>
          <p:cNvPr id="32" name="Rectangle 31">
            <a:extLst>
              <a:ext uri="{FF2B5EF4-FFF2-40B4-BE49-F238E27FC236}">
                <a16:creationId xmlns:a16="http://schemas.microsoft.com/office/drawing/2014/main" id="{CEF2D383-48ED-40BA-ACBC-CBE100A46F93}"/>
              </a:ext>
            </a:extLst>
          </p:cNvPr>
          <p:cNvSpPr/>
          <p:nvPr/>
        </p:nvSpPr>
        <p:spPr>
          <a:xfrm>
            <a:off x="2518742" y="3061053"/>
            <a:ext cx="158308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platzhalter 3"/>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l="177" t="287" r="31257" b="-287"/>
          <a:stretch/>
        </p:blipFill>
        <p:spPr/>
      </p:pic>
    </p:spTree>
    <p:extLst>
      <p:ext uri="{BB962C8B-B14F-4D97-AF65-F5344CB8AC3E}">
        <p14:creationId xmlns:p14="http://schemas.microsoft.com/office/powerpoint/2010/main" val="25787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387" y="0"/>
            <a:ext cx="4564389" cy="6846584"/>
          </a:xfrm>
          <a:prstGeom prst="rect">
            <a:avLst/>
          </a:prstGeom>
        </p:spPr>
      </p:pic>
      <p:sp>
        <p:nvSpPr>
          <p:cNvPr id="5339" name="Shape 5339"/>
          <p:cNvSpPr/>
          <p:nvPr/>
        </p:nvSpPr>
        <p:spPr>
          <a:xfrm>
            <a:off x="836846" y="1256070"/>
            <a:ext cx="2903210"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44" name="Shape 5344"/>
          <p:cNvSpPr/>
          <p:nvPr/>
        </p:nvSpPr>
        <p:spPr>
          <a:xfrm>
            <a:off x="4107189" y="1256074"/>
            <a:ext cx="2903212"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47" name="Shape 5347"/>
          <p:cNvSpPr/>
          <p:nvPr/>
        </p:nvSpPr>
        <p:spPr>
          <a:xfrm>
            <a:off x="2535017" y="4045935"/>
            <a:ext cx="2903210"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30" name="TextBox 29">
            <a:extLst>
              <a:ext uri="{FF2B5EF4-FFF2-40B4-BE49-F238E27FC236}">
                <a16:creationId xmlns:a16="http://schemas.microsoft.com/office/drawing/2014/main" id="{A4D42D8F-4D74-496D-A6D3-F0575358C893}"/>
              </a:ext>
            </a:extLst>
          </p:cNvPr>
          <p:cNvSpPr txBox="1"/>
          <p:nvPr/>
        </p:nvSpPr>
        <p:spPr>
          <a:xfrm>
            <a:off x="1782703" y="1906549"/>
            <a:ext cx="1011495"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PLANEN</a:t>
            </a:r>
          </a:p>
        </p:txBody>
      </p:sp>
      <p:sp>
        <p:nvSpPr>
          <p:cNvPr id="31" name="TextBox 30">
            <a:extLst>
              <a:ext uri="{FF2B5EF4-FFF2-40B4-BE49-F238E27FC236}">
                <a16:creationId xmlns:a16="http://schemas.microsoft.com/office/drawing/2014/main" id="{67BF8F07-C96C-410F-B536-21777B9DAB7D}"/>
              </a:ext>
            </a:extLst>
          </p:cNvPr>
          <p:cNvSpPr txBox="1"/>
          <p:nvPr/>
        </p:nvSpPr>
        <p:spPr>
          <a:xfrm>
            <a:off x="1148192" y="2529499"/>
            <a:ext cx="2328108" cy="984885"/>
          </a:xfrm>
          <a:prstGeom prst="rect">
            <a:avLst/>
          </a:prstGeom>
          <a:noFill/>
        </p:spPr>
        <p:txBody>
          <a:bodyPr wrap="square" lIns="0" tIns="0" rIns="0" bIns="0" rtlCol="0">
            <a:spAutoFit/>
          </a:bodyPr>
          <a:lstStyle/>
          <a:p>
            <a:pPr algn="ctr"/>
            <a:r>
              <a:rPr lang="en-US" sz="1600" dirty="0">
                <a:latin typeface="Lato Regular" panose="020F0502020204030203" pitchFamily="34" charset="0"/>
                <a:ea typeface="Lato Regular" panose="020F0502020204030203" pitchFamily="34" charset="0"/>
                <a:cs typeface="Lato Regular" panose="020F0502020204030203" pitchFamily="34" charset="0"/>
              </a:rPr>
              <a:t>Was </a:t>
            </a:r>
            <a:r>
              <a:rPr lang="en-US" sz="1600" dirty="0" err="1">
                <a:latin typeface="Lato Regular" panose="020F0502020204030203" pitchFamily="34" charset="0"/>
                <a:ea typeface="Lato Regular" panose="020F0502020204030203" pitchFamily="34" charset="0"/>
                <a:cs typeface="Lato Regular" panose="020F0502020204030203" pitchFamily="34" charset="0"/>
              </a:rPr>
              <a:t>ist</a:t>
            </a:r>
            <a:r>
              <a:rPr lang="en-US" sz="1600" dirty="0">
                <a:latin typeface="Lato Regular" panose="020F0502020204030203" pitchFamily="34" charset="0"/>
                <a:ea typeface="Lato Regular" panose="020F0502020204030203" pitchFamily="34" charset="0"/>
                <a:cs typeface="Lato Regular" panose="020F0502020204030203" pitchFamily="34" charset="0"/>
              </a:rPr>
              <a:t> das </a:t>
            </a:r>
            <a:r>
              <a:rPr lang="en-US" sz="1600" dirty="0" err="1">
                <a:latin typeface="Lato Regular" panose="020F0502020204030203" pitchFamily="34" charset="0"/>
                <a:ea typeface="Lato Regular" panose="020F0502020204030203" pitchFamily="34" charset="0"/>
                <a:cs typeface="Lato Regular" panose="020F0502020204030203" pitchFamily="34" charset="0"/>
              </a:rPr>
              <a:t>Ziel</a:t>
            </a:r>
            <a:r>
              <a:rPr lang="en-US" sz="1600" dirty="0">
                <a:latin typeface="Lato Regular" panose="020F0502020204030203" pitchFamily="34" charset="0"/>
                <a:ea typeface="Lato Regular" panose="020F0502020204030203" pitchFamily="34" charset="0"/>
                <a:cs typeface="Lato Regular" panose="020F0502020204030203" pitchFamily="34" charset="0"/>
              </a:rPr>
              <a:t>?</a:t>
            </a:r>
          </a:p>
          <a:p>
            <a:pPr algn="ctr"/>
            <a:r>
              <a:rPr lang="en-US" sz="1600" dirty="0">
                <a:latin typeface="Lato Regular" panose="020F0502020204030203" pitchFamily="34" charset="0"/>
                <a:ea typeface="Lato Regular" panose="020F0502020204030203" pitchFamily="34" charset="0"/>
                <a:cs typeface="Lato Regular" panose="020F0502020204030203" pitchFamily="34" charset="0"/>
              </a:rPr>
              <a:t>Was </a:t>
            </a:r>
            <a:r>
              <a:rPr lang="en-US" sz="1600" dirty="0" err="1">
                <a:latin typeface="Lato Regular" panose="020F0502020204030203" pitchFamily="34" charset="0"/>
                <a:ea typeface="Lato Regular" panose="020F0502020204030203" pitchFamily="34" charset="0"/>
                <a:cs typeface="Lato Regular" panose="020F0502020204030203" pitchFamily="34" charset="0"/>
              </a:rPr>
              <a:t>wollen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sagen</a:t>
            </a: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Wie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lange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haben</a:t>
            </a:r>
            <a:r>
              <a:rPr lang="en-US" sz="1600" dirty="0">
                <a:latin typeface="Lato Regular" panose="020F0502020204030203" pitchFamily="34" charset="0"/>
                <a:ea typeface="Lato Regular" panose="020F0502020204030203" pitchFamily="34" charset="0"/>
                <a:cs typeface="Lato Regular" panose="020F0502020204030203" pitchFamily="34" charset="0"/>
              </a:rPr>
              <a:t> Sie Zeit?</a:t>
            </a:r>
          </a:p>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Wer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sind</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Zuhörer</a:t>
            </a:r>
            <a:r>
              <a:rPr lang="en-US" sz="1600" dirty="0">
                <a:latin typeface="Lato Regular" panose="020F0502020204030203" pitchFamily="34" charset="0"/>
                <a:ea typeface="Lato Regular" panose="020F0502020204030203" pitchFamily="34" charset="0"/>
                <a:cs typeface="Lato Regular" panose="020F0502020204030203" pitchFamily="34" charset="0"/>
              </a:rPr>
              <a:t>?</a:t>
            </a:r>
          </a:p>
        </p:txBody>
      </p:sp>
      <p:cxnSp>
        <p:nvCxnSpPr>
          <p:cNvPr id="7" name="Straight Connector 6">
            <a:extLst>
              <a:ext uri="{FF2B5EF4-FFF2-40B4-BE49-F238E27FC236}">
                <a16:creationId xmlns:a16="http://schemas.microsoft.com/office/drawing/2014/main" id="{27E855FC-84A5-410E-A7AC-004C48A2B3BA}"/>
              </a:ext>
            </a:extLst>
          </p:cNvPr>
          <p:cNvCxnSpPr/>
          <p:nvPr/>
        </p:nvCxnSpPr>
        <p:spPr>
          <a:xfrm flipV="1">
            <a:off x="1882611" y="2334986"/>
            <a:ext cx="758989" cy="1656"/>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C25E11A-3F52-4978-ABBA-170D6370559A}"/>
              </a:ext>
            </a:extLst>
          </p:cNvPr>
          <p:cNvSpPr txBox="1"/>
          <p:nvPr/>
        </p:nvSpPr>
        <p:spPr>
          <a:xfrm>
            <a:off x="5201583" y="1906548"/>
            <a:ext cx="703719"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ÜBEN</a:t>
            </a:r>
          </a:p>
        </p:txBody>
      </p:sp>
      <p:sp>
        <p:nvSpPr>
          <p:cNvPr id="37" name="TextBox 36">
            <a:extLst>
              <a:ext uri="{FF2B5EF4-FFF2-40B4-BE49-F238E27FC236}">
                <a16:creationId xmlns:a16="http://schemas.microsoft.com/office/drawing/2014/main" id="{B589D16F-9534-49FF-AD79-504837089CF9}"/>
              </a:ext>
            </a:extLst>
          </p:cNvPr>
          <p:cNvSpPr txBox="1"/>
          <p:nvPr/>
        </p:nvSpPr>
        <p:spPr>
          <a:xfrm>
            <a:off x="4390775" y="2529499"/>
            <a:ext cx="2194259" cy="738664"/>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Üben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Vortrag</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a:p>
            <a:pPr algn="ctr"/>
            <a:r>
              <a:rPr lang="en-US" sz="1600" dirty="0" err="1">
                <a:latin typeface="Lato Medium" panose="020F0502020204030203" pitchFamily="34" charset="0"/>
                <a:ea typeface="Lato Medium" panose="020F0502020204030203" pitchFamily="34" charset="0"/>
                <a:cs typeface="Lato Medium" panose="020F0502020204030203" pitchFamily="34" charset="0"/>
              </a:rPr>
              <a:t>Messen</a:t>
            </a:r>
            <a:r>
              <a:rPr lang="en-US" sz="1600" dirty="0">
                <a:latin typeface="Lato Medium" panose="020F0502020204030203" pitchFamily="34" charset="0"/>
                <a:ea typeface="Lato Medium" panose="020F0502020204030203" pitchFamily="34" charset="0"/>
                <a:cs typeface="Lato Medium" panose="020F0502020204030203" pitchFamily="34" charset="0"/>
              </a:rPr>
              <a:t> Sie die Zeit.</a:t>
            </a:r>
          </a:p>
          <a:p>
            <a:pPr algn="ctr"/>
            <a:r>
              <a:rPr lang="en-US" sz="1600" dirty="0">
                <a:latin typeface="Lato Medium" panose="020F0502020204030203" pitchFamily="34" charset="0"/>
                <a:ea typeface="Lato Medium" panose="020F0502020204030203" pitchFamily="34" charset="0"/>
                <a:cs typeface="Lato Medium" panose="020F0502020204030203" pitchFamily="34" charset="0"/>
              </a:rPr>
              <a:t>Lassen Sie </a:t>
            </a:r>
            <a:r>
              <a:rPr lang="en-US" sz="1600" dirty="0" err="1">
                <a:latin typeface="Lato Medium" panose="020F0502020204030203" pitchFamily="34" charset="0"/>
                <a:ea typeface="Lato Medium" panose="020F0502020204030203" pitchFamily="34" charset="0"/>
                <a:cs typeface="Lato Medium" panose="020F0502020204030203" pitchFamily="34" charset="0"/>
              </a:rPr>
              <a:t>sich</a:t>
            </a:r>
            <a:r>
              <a:rPr lang="en-US" sz="1600" dirty="0">
                <a:latin typeface="Lato Medium" panose="020F0502020204030203" pitchFamily="34" charset="0"/>
                <a:ea typeface="Lato Medium" panose="020F0502020204030203" pitchFamily="34" charset="0"/>
                <a:cs typeface="Lato Medium" panose="020F0502020204030203" pitchFamily="34" charset="0"/>
              </a:rPr>
              <a:t> </a:t>
            </a:r>
            <a:r>
              <a:rPr lang="en-US" sz="1600" dirty="0" err="1">
                <a:latin typeface="Lato Medium" panose="020F0502020204030203" pitchFamily="34" charset="0"/>
                <a:ea typeface="Lato Medium" panose="020F0502020204030203" pitchFamily="34" charset="0"/>
                <a:cs typeface="Lato Medium" panose="020F0502020204030203" pitchFamily="34" charset="0"/>
              </a:rPr>
              <a:t>zuhlren</a:t>
            </a:r>
            <a:r>
              <a:rPr lang="en-US" sz="1600" dirty="0">
                <a:latin typeface="Lato Medium" panose="020F0502020204030203" pitchFamily="34" charset="0"/>
                <a:ea typeface="Lato Medium" panose="020F0502020204030203" pitchFamily="34" charset="0"/>
                <a:cs typeface="Lato Medium" panose="020F0502020204030203" pitchFamily="34" charset="0"/>
              </a:rPr>
              <a:t>.</a:t>
            </a: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9" name="TextBox 38">
            <a:extLst>
              <a:ext uri="{FF2B5EF4-FFF2-40B4-BE49-F238E27FC236}">
                <a16:creationId xmlns:a16="http://schemas.microsoft.com/office/drawing/2014/main" id="{924359A1-9B13-469B-9E19-2BAA072EACF7}"/>
              </a:ext>
            </a:extLst>
          </p:cNvPr>
          <p:cNvSpPr txBox="1"/>
          <p:nvPr/>
        </p:nvSpPr>
        <p:spPr>
          <a:xfrm>
            <a:off x="2984051" y="4695072"/>
            <a:ext cx="1952458"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PRÄSENTATION</a:t>
            </a:r>
          </a:p>
        </p:txBody>
      </p:sp>
      <p:sp>
        <p:nvSpPr>
          <p:cNvPr id="40" name="TextBox 39">
            <a:extLst>
              <a:ext uri="{FF2B5EF4-FFF2-40B4-BE49-F238E27FC236}">
                <a16:creationId xmlns:a16="http://schemas.microsoft.com/office/drawing/2014/main" id="{E122021C-2193-4E1D-A728-F703DE59E07F}"/>
              </a:ext>
            </a:extLst>
          </p:cNvPr>
          <p:cNvSpPr txBox="1"/>
          <p:nvPr/>
        </p:nvSpPr>
        <p:spPr>
          <a:xfrm>
            <a:off x="2700314" y="5434783"/>
            <a:ext cx="2426103" cy="1231106"/>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Erarbeiten</a:t>
            </a:r>
            <a:r>
              <a:rPr lang="en-US" sz="1600" dirty="0">
                <a:latin typeface="Lato Regular" panose="020F0502020204030203" pitchFamily="34" charset="0"/>
                <a:ea typeface="Lato Regular" panose="020F0502020204030203" pitchFamily="34" charset="0"/>
                <a:cs typeface="Lato Regular" panose="020F0502020204030203" pitchFamily="34" charset="0"/>
              </a:rPr>
              <a:t> Sie die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Folien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frühzeitig</a:t>
            </a: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Prüfen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technische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Gegebenheiten</a:t>
            </a: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algn="ct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a:extLst>
              <a:ext uri="{FF2B5EF4-FFF2-40B4-BE49-F238E27FC236}">
                <a16:creationId xmlns:a16="http://schemas.microsoft.com/office/drawing/2014/main" id="{B2EDA3E6-332C-45B1-A8AD-64F38AA2C287}"/>
              </a:ext>
            </a:extLst>
          </p:cNvPr>
          <p:cNvSpPr txBox="1"/>
          <p:nvPr/>
        </p:nvSpPr>
        <p:spPr>
          <a:xfrm>
            <a:off x="539636" y="300344"/>
            <a:ext cx="6877164" cy="615553"/>
          </a:xfrm>
          <a:prstGeom prst="rect">
            <a:avLst/>
          </a:prstGeom>
          <a:noFill/>
        </p:spPr>
        <p:txBody>
          <a:bodyPr wrap="square" lIns="0" tIns="0" rIns="0" bIns="0" rtlCol="0">
            <a:spAutoFit/>
          </a:bodyPr>
          <a:lstStyle/>
          <a:p>
            <a:pPr algn="ctr"/>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Vorbereitung</a:t>
            </a:r>
            <a:endPar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5" name="Shape 6621"/>
          <p:cNvSpPr/>
          <p:nvPr/>
        </p:nvSpPr>
        <p:spPr>
          <a:xfrm>
            <a:off x="11634856" y="6311900"/>
            <a:ext cx="419922" cy="419922"/>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45" name="Shape 2618"/>
          <p:cNvSpPr/>
          <p:nvPr/>
        </p:nvSpPr>
        <p:spPr>
          <a:xfrm>
            <a:off x="11720202" y="6397228"/>
            <a:ext cx="249230" cy="24926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cxnSp>
        <p:nvCxnSpPr>
          <p:cNvPr id="48" name="Straight Connector 6">
            <a:extLst/>
          </p:cNvPr>
          <p:cNvCxnSpPr/>
          <p:nvPr/>
        </p:nvCxnSpPr>
        <p:spPr>
          <a:xfrm flipV="1">
            <a:off x="5108411" y="2334986"/>
            <a:ext cx="758989"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6">
            <a:extLst/>
          </p:cNvPr>
          <p:cNvCxnSpPr/>
          <p:nvPr/>
        </p:nvCxnSpPr>
        <p:spPr>
          <a:xfrm flipV="1">
            <a:off x="3593482" y="5203279"/>
            <a:ext cx="758989" cy="16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55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9"/>
                                        </p:tgtEl>
                                        <p:attrNameLst>
                                          <p:attrName>style.visibility</p:attrName>
                                        </p:attrNameLst>
                                      </p:cBhvr>
                                      <p:to>
                                        <p:strVal val="visible"/>
                                      </p:to>
                                    </p:set>
                                    <p:animEffect transition="in" filter="fade">
                                      <p:cBhvr>
                                        <p:cTn id="7" dur="500"/>
                                        <p:tgtEl>
                                          <p:spTgt spid="53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44"/>
                                        </p:tgtEl>
                                        <p:attrNameLst>
                                          <p:attrName>style.visibility</p:attrName>
                                        </p:attrNameLst>
                                      </p:cBhvr>
                                      <p:to>
                                        <p:strVal val="visible"/>
                                      </p:to>
                                    </p:set>
                                    <p:animEffect transition="in" filter="fade">
                                      <p:cBhvr>
                                        <p:cTn id="21" dur="500"/>
                                        <p:tgtEl>
                                          <p:spTgt spid="53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47"/>
                                        </p:tgtEl>
                                        <p:attrNameLst>
                                          <p:attrName>style.visibility</p:attrName>
                                        </p:attrNameLst>
                                      </p:cBhvr>
                                      <p:to>
                                        <p:strVal val="visible"/>
                                      </p:to>
                                    </p:set>
                                    <p:animEffect transition="in" filter="fade">
                                      <p:cBhvr>
                                        <p:cTn id="35" dur="500"/>
                                        <p:tgtEl>
                                          <p:spTgt spid="53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9" grpId="0" animBg="1"/>
      <p:bldP spid="5344" grpId="0" animBg="1"/>
      <p:bldP spid="5347" grpId="0" animBg="1"/>
      <p:bldP spid="30" grpId="0"/>
      <p:bldP spid="31" grpId="0"/>
      <p:bldP spid="36" grpId="0"/>
      <p:bldP spid="37" grpId="0"/>
      <p:bldP spid="39" grpId="0"/>
      <p:bldP spid="4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0" y="513033"/>
            <a:ext cx="12192000" cy="5552533"/>
          </a:xfrm>
          <a:prstGeom prst="rect">
            <a:avLst/>
          </a:prstGeom>
        </p:spPr>
      </p:pic>
    </p:spTree>
    <p:extLst>
      <p:ext uri="{BB962C8B-B14F-4D97-AF65-F5344CB8AC3E}">
        <p14:creationId xmlns:p14="http://schemas.microsoft.com/office/powerpoint/2010/main" val="128182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99E37AB-70A9-427B-B7C3-D60BD844589F}"/>
              </a:ext>
            </a:extLst>
          </p:cNvPr>
          <p:cNvSpPr txBox="1"/>
          <p:nvPr/>
        </p:nvSpPr>
        <p:spPr>
          <a:xfrm>
            <a:off x="1756742" y="1284760"/>
            <a:ext cx="4390610" cy="1661993"/>
          </a:xfrm>
          <a:prstGeom prst="rect">
            <a:avLst/>
          </a:prstGeom>
          <a:noFill/>
        </p:spPr>
        <p:txBody>
          <a:bodyPr wrap="square" lIns="0" tIns="0" rIns="0" bIns="0" rtlCol="0">
            <a:spAutoFit/>
          </a:bodyPr>
          <a:lstStyle/>
          <a:p>
            <a:pPr fontAlgn="base"/>
            <a:r>
              <a:rPr lang="en-US" sz="3600" dirty="0">
                <a:latin typeface="Lato Bold" panose="020F0502020204030203" pitchFamily="34" charset="0"/>
                <a:ea typeface="Lato Bold" panose="020F0502020204030203" pitchFamily="34" charset="0"/>
                <a:cs typeface="Lato Bold" panose="020F0502020204030203" pitchFamily="34" charset="0"/>
              </a:rPr>
              <a:t>10 </a:t>
            </a:r>
            <a:r>
              <a:rPr lang="en-US" sz="3600" dirty="0" err="1">
                <a:latin typeface="Lato Bold" panose="020F0502020204030203" pitchFamily="34" charset="0"/>
                <a:ea typeface="Lato Bold" panose="020F0502020204030203" pitchFamily="34" charset="0"/>
                <a:cs typeface="Lato Bold" panose="020F0502020204030203" pitchFamily="34" charset="0"/>
              </a:rPr>
              <a:t>Folien</a:t>
            </a:r>
            <a:endParaRPr lang="en-US" sz="3600" dirty="0">
              <a:latin typeface="Lato Bold" panose="020F0502020204030203" pitchFamily="34" charset="0"/>
              <a:ea typeface="Lato Bold" panose="020F0502020204030203" pitchFamily="34" charset="0"/>
              <a:cs typeface="Lato Bold" panose="020F0502020204030203" pitchFamily="34" charset="0"/>
            </a:endParaRPr>
          </a:p>
          <a:p>
            <a:pPr fontAlgn="base"/>
            <a:r>
              <a:rPr lang="en-US" sz="3600" dirty="0">
                <a:latin typeface="Lato Bold" panose="020F0502020204030203" pitchFamily="34" charset="0"/>
                <a:ea typeface="Lato Bold" panose="020F0502020204030203" pitchFamily="34" charset="0"/>
                <a:cs typeface="Lato Bold" panose="020F0502020204030203" pitchFamily="34" charset="0"/>
              </a:rPr>
              <a:t>20 </a:t>
            </a:r>
            <a:r>
              <a:rPr lang="en-US" sz="3600" dirty="0" err="1">
                <a:latin typeface="Lato Bold" panose="020F0502020204030203" pitchFamily="34" charset="0"/>
                <a:ea typeface="Lato Bold" panose="020F0502020204030203" pitchFamily="34" charset="0"/>
                <a:cs typeface="Lato Bold" panose="020F0502020204030203" pitchFamily="34" charset="0"/>
              </a:rPr>
              <a:t>Minuten</a:t>
            </a:r>
            <a:endParaRPr lang="en-US" sz="3600" dirty="0">
              <a:latin typeface="Lato Bold" panose="020F0502020204030203" pitchFamily="34" charset="0"/>
              <a:ea typeface="Lato Bold" panose="020F0502020204030203" pitchFamily="34" charset="0"/>
              <a:cs typeface="Lato Bold" panose="020F0502020204030203" pitchFamily="34" charset="0"/>
            </a:endParaRPr>
          </a:p>
          <a:p>
            <a:pPr fontAlgn="base"/>
            <a:r>
              <a:rPr lang="en-US" sz="3600" dirty="0">
                <a:latin typeface="Lato Bold" panose="020F0502020204030203" pitchFamily="34" charset="0"/>
                <a:ea typeface="Lato Bold" panose="020F0502020204030203" pitchFamily="34" charset="0"/>
                <a:cs typeface="Lato Bold" panose="020F0502020204030203" pitchFamily="34" charset="0"/>
              </a:rPr>
              <a:t>30 </a:t>
            </a:r>
            <a:r>
              <a:rPr lang="en-US" sz="3600" dirty="0" err="1">
                <a:latin typeface="Lato Bold" panose="020F0502020204030203" pitchFamily="34" charset="0"/>
                <a:ea typeface="Lato Bold" panose="020F0502020204030203" pitchFamily="34" charset="0"/>
                <a:cs typeface="Lato Bold" panose="020F0502020204030203" pitchFamily="34" charset="0"/>
              </a:rPr>
              <a:t>Punkt</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Schrift</a:t>
            </a:r>
            <a:endParaRPr lang="en-US" sz="3600" dirty="0">
              <a:latin typeface="Lato Bold" panose="020F0502020204030203" pitchFamily="34" charset="0"/>
              <a:ea typeface="Lato Bold" panose="020F0502020204030203" pitchFamily="34" charset="0"/>
              <a:cs typeface="Lato Bold" panose="020F0502020204030203" pitchFamily="34" charset="0"/>
            </a:endParaRPr>
          </a:p>
        </p:txBody>
      </p:sp>
      <p:sp>
        <p:nvSpPr>
          <p:cNvPr id="32" name="Rectangle 31">
            <a:extLst>
              <a:ext uri="{FF2B5EF4-FFF2-40B4-BE49-F238E27FC236}">
                <a16:creationId xmlns:a16="http://schemas.microsoft.com/office/drawing/2014/main" id="{CEF2D383-48ED-40BA-ACBC-CBE100A46F93}"/>
              </a:ext>
            </a:extLst>
          </p:cNvPr>
          <p:cNvSpPr/>
          <p:nvPr/>
        </p:nvSpPr>
        <p:spPr>
          <a:xfrm>
            <a:off x="2518742" y="3061053"/>
            <a:ext cx="158308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platzhalter 4"/>
          <p:cNvPicPr>
            <a:picLocks noGrp="1" noChangeAspect="1"/>
          </p:cNvPicPr>
          <p:nvPr>
            <p:ph type="pic" idx="14"/>
          </p:nvPr>
        </p:nvPicPr>
        <p:blipFill>
          <a:blip r:embed="rId3">
            <a:extLst>
              <a:ext uri="{28A0092B-C50C-407E-A947-70E740481C1C}">
                <a14:useLocalDpi xmlns:a14="http://schemas.microsoft.com/office/drawing/2010/main" val="0"/>
              </a:ext>
            </a:extLst>
          </a:blip>
          <a:srcRect l="15716" r="15716"/>
          <a:stretch>
            <a:fillRect/>
          </a:stretch>
        </p:blipFill>
        <p:spPr/>
      </p:pic>
    </p:spTree>
    <p:extLst>
      <p:ext uri="{BB962C8B-B14F-4D97-AF65-F5344CB8AC3E}">
        <p14:creationId xmlns:p14="http://schemas.microsoft.com/office/powerpoint/2010/main" val="409211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695" b="8695"/>
          <a:stretch>
            <a:fillRect/>
          </a:stretch>
        </p:blipFill>
        <p:spPr>
          <a:xfrm>
            <a:off x="-168422" y="0"/>
            <a:ext cx="12476536" cy="6868488"/>
          </a:xfrm>
        </p:spPr>
      </p:pic>
      <p:sp>
        <p:nvSpPr>
          <p:cNvPr id="9" name="TextBox 8">
            <a:extLst>
              <a:ext uri="{FF2B5EF4-FFF2-40B4-BE49-F238E27FC236}">
                <a16:creationId xmlns:a16="http://schemas.microsoft.com/office/drawing/2014/main" id="{A4BD3D52-0958-4C2A-9094-926AA2D7054A}"/>
              </a:ext>
            </a:extLst>
          </p:cNvPr>
          <p:cNvSpPr txBox="1"/>
          <p:nvPr/>
        </p:nvSpPr>
        <p:spPr>
          <a:xfrm>
            <a:off x="6592657" y="971444"/>
            <a:ext cx="5120372" cy="156966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TECHNISCHE UND</a:t>
            </a:r>
          </a:p>
          <a:p>
            <a:r>
              <a:rPr lang="en-US" sz="3400" dirty="0">
                <a:latin typeface="Lato Bold" panose="020F0502020204030203" pitchFamily="34" charset="0"/>
                <a:ea typeface="Lato Bold" panose="020F0502020204030203" pitchFamily="34" charset="0"/>
                <a:cs typeface="Lato Bold" panose="020F0502020204030203" pitchFamily="34" charset="0"/>
              </a:rPr>
              <a:t>ORGANISATORISCHE</a:t>
            </a:r>
          </a:p>
          <a:p>
            <a:r>
              <a:rPr lang="en-US" sz="3400" dirty="0">
                <a:latin typeface="Lato Bold" panose="020F0502020204030203" pitchFamily="34" charset="0"/>
                <a:ea typeface="Lato Bold" panose="020F0502020204030203" pitchFamily="34" charset="0"/>
                <a:cs typeface="Lato Bold" panose="020F0502020204030203" pitchFamily="34" charset="0"/>
              </a:rPr>
              <a:t>ASPEKTE</a:t>
            </a:r>
          </a:p>
        </p:txBody>
      </p:sp>
      <p:sp>
        <p:nvSpPr>
          <p:cNvPr id="14" name="Rectangle 12">
            <a:extLst/>
          </p:cNvPr>
          <p:cNvSpPr/>
          <p:nvPr/>
        </p:nvSpPr>
        <p:spPr>
          <a:xfrm>
            <a:off x="6592656" y="2670636"/>
            <a:ext cx="205785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831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695" b="8695"/>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56966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PLANEN SIE DIE </a:t>
            </a:r>
          </a:p>
          <a:p>
            <a:r>
              <a:rPr lang="en-US" sz="3400" dirty="0">
                <a:latin typeface="Lato Bold" panose="020F0502020204030203" pitchFamily="34" charset="0"/>
                <a:ea typeface="Lato Bold" panose="020F0502020204030203" pitchFamily="34" charset="0"/>
                <a:cs typeface="Lato Bold" panose="020F0502020204030203" pitchFamily="34" charset="0"/>
              </a:rPr>
              <a:t>ZEIT, DIE SIE HABEN</a:t>
            </a:r>
          </a:p>
        </p:txBody>
      </p:sp>
      <p:sp>
        <p:nvSpPr>
          <p:cNvPr id="14" name="Rectangle 12">
            <a:extLst/>
          </p:cNvPr>
          <p:cNvSpPr/>
          <p:nvPr/>
        </p:nvSpPr>
        <p:spPr>
          <a:xfrm>
            <a:off x="3239857" y="224972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45 </a:t>
            </a:r>
            <a:r>
              <a:rPr lang="en-US" sz="3400" dirty="0" err="1">
                <a:latin typeface="Lato Bold" panose="020F0502020204030203" pitchFamily="34" charset="0"/>
                <a:ea typeface="Lato Bold" panose="020F0502020204030203" pitchFamily="34" charset="0"/>
                <a:cs typeface="Lato Bold" panose="020F0502020204030203" pitchFamily="34" charset="0"/>
              </a:rPr>
              <a:t>Minuten</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sollte</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Ihre</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Obergrenze</a:t>
            </a:r>
            <a:r>
              <a:rPr lang="en-US" sz="3400" dirty="0">
                <a:latin typeface="Lato Bold" panose="020F0502020204030203" pitchFamily="34" charset="0"/>
                <a:ea typeface="Lato Bold" panose="020F0502020204030203" pitchFamily="34" charset="0"/>
                <a:cs typeface="Lato Bold" panose="020F0502020204030203" pitchFamily="34" charset="0"/>
              </a:rPr>
              <a:t> sein</a:t>
            </a:r>
          </a:p>
        </p:txBody>
      </p:sp>
      <p:sp>
        <p:nvSpPr>
          <p:cNvPr id="10" name="Shape 2527"/>
          <p:cNvSpPr/>
          <p:nvPr/>
        </p:nvSpPr>
        <p:spPr>
          <a:xfrm>
            <a:off x="1243746" y="4606380"/>
            <a:ext cx="894285" cy="88002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55530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695" b="8695"/>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56966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PLANEN SIE DIE </a:t>
            </a:r>
          </a:p>
          <a:p>
            <a:r>
              <a:rPr lang="en-US" sz="3400" dirty="0">
                <a:latin typeface="Lato Bold" panose="020F0502020204030203" pitchFamily="34" charset="0"/>
                <a:ea typeface="Lato Bold" panose="020F0502020204030203" pitchFamily="34" charset="0"/>
                <a:cs typeface="Lato Bold" panose="020F0502020204030203" pitchFamily="34" charset="0"/>
              </a:rPr>
              <a:t>ZEIT, DIE SIE HABEN</a:t>
            </a:r>
          </a:p>
        </p:txBody>
      </p:sp>
      <p:sp>
        <p:nvSpPr>
          <p:cNvPr id="14" name="Rectangle 12">
            <a:extLst/>
          </p:cNvPr>
          <p:cNvSpPr/>
          <p:nvPr/>
        </p:nvSpPr>
        <p:spPr>
          <a:xfrm>
            <a:off x="3239857" y="224972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Überziehen</a:t>
            </a:r>
            <a:r>
              <a:rPr lang="en-US" sz="3400" dirty="0">
                <a:latin typeface="Lato Bold" panose="020F0502020204030203" pitchFamily="34" charset="0"/>
                <a:ea typeface="Lato Bold" panose="020F0502020204030203" pitchFamily="34" charset="0"/>
                <a:cs typeface="Lato Bold" panose="020F0502020204030203" pitchFamily="34" charset="0"/>
              </a:rPr>
              <a:t> Sie </a:t>
            </a:r>
            <a:r>
              <a:rPr lang="en-US" sz="3400" dirty="0" err="1">
                <a:latin typeface="Lato Bold" panose="020F0502020204030203" pitchFamily="34" charset="0"/>
                <a:ea typeface="Lato Bold" panose="020F0502020204030203" pitchFamily="34" charset="0"/>
                <a:cs typeface="Lato Bold" panose="020F0502020204030203" pitchFamily="34" charset="0"/>
              </a:rPr>
              <a:t>nicht</a:t>
            </a:r>
            <a:endParaRPr lang="en-US" sz="3400" dirty="0">
              <a:latin typeface="Lato Bold" panose="020F0502020204030203" pitchFamily="34" charset="0"/>
              <a:ea typeface="Lato Bold" panose="020F0502020204030203" pitchFamily="34" charset="0"/>
              <a:cs typeface="Lato Bold" panose="020F0502020204030203" pitchFamily="34" charset="0"/>
            </a:endParaRPr>
          </a:p>
        </p:txBody>
      </p:sp>
      <p:sp>
        <p:nvSpPr>
          <p:cNvPr id="10" name="Shape 2526"/>
          <p:cNvSpPr/>
          <p:nvPr/>
        </p:nvSpPr>
        <p:spPr>
          <a:xfrm>
            <a:off x="1289615" y="4670292"/>
            <a:ext cx="802548" cy="80254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81744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695" b="8695"/>
          <a:stretch>
            <a:fillRect/>
          </a:stretch>
        </p:blipFill>
        <p:spPr>
          <a:xfrm>
            <a:off x="0" y="0"/>
            <a:ext cx="12192000" cy="6858000"/>
          </a:xfrm>
        </p:spPr>
      </p:pic>
      <p:sp>
        <p:nvSpPr>
          <p:cNvPr id="9" name="TextBox 8">
            <a:extLst>
              <a:ext uri="{FF2B5EF4-FFF2-40B4-BE49-F238E27FC236}">
                <a16:creationId xmlns:a16="http://schemas.microsoft.com/office/drawing/2014/main" id="{A4BD3D52-0958-4C2A-9094-926AA2D7054A}"/>
              </a:ext>
            </a:extLst>
          </p:cNvPr>
          <p:cNvSpPr txBox="1"/>
          <p:nvPr/>
        </p:nvSpPr>
        <p:spPr>
          <a:xfrm>
            <a:off x="3239857" y="550530"/>
            <a:ext cx="3392557" cy="1569660"/>
          </a:xfrm>
          <a:prstGeom prst="rect">
            <a:avLst/>
          </a:prstGeom>
          <a:noFill/>
        </p:spPr>
        <p:txBody>
          <a:bodyPr wrap="square" lIns="0" tIns="0" rIns="0" bIns="0" rtlCol="0">
            <a:spAutoFit/>
          </a:bodyPr>
          <a:lstStyle/>
          <a:p>
            <a:r>
              <a:rPr lang="en-US" sz="3400" dirty="0">
                <a:latin typeface="Lato Bold" panose="020F0502020204030203" pitchFamily="34" charset="0"/>
                <a:ea typeface="Lato Bold" panose="020F0502020204030203" pitchFamily="34" charset="0"/>
                <a:cs typeface="Lato Bold" panose="020F0502020204030203" pitchFamily="34" charset="0"/>
              </a:rPr>
              <a:t>PLANEN SIE DIE </a:t>
            </a:r>
          </a:p>
          <a:p>
            <a:r>
              <a:rPr lang="en-US" sz="3400" dirty="0">
                <a:latin typeface="Lato Bold" panose="020F0502020204030203" pitchFamily="34" charset="0"/>
                <a:ea typeface="Lato Bold" panose="020F0502020204030203" pitchFamily="34" charset="0"/>
                <a:cs typeface="Lato Bold" panose="020F0502020204030203" pitchFamily="34" charset="0"/>
              </a:rPr>
              <a:t>ZEIT, DIE SIE HABEN</a:t>
            </a:r>
          </a:p>
        </p:txBody>
      </p:sp>
      <p:sp>
        <p:nvSpPr>
          <p:cNvPr id="14" name="Rectangle 12">
            <a:extLst/>
          </p:cNvPr>
          <p:cNvSpPr/>
          <p:nvPr/>
        </p:nvSpPr>
        <p:spPr>
          <a:xfrm>
            <a:off x="3239857" y="2249722"/>
            <a:ext cx="15643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hteck 6"/>
          <p:cNvSpPr/>
          <p:nvPr/>
        </p:nvSpPr>
        <p:spPr>
          <a:xfrm>
            <a:off x="-304800" y="3526971"/>
            <a:ext cx="14151429" cy="3701144"/>
          </a:xfrm>
          <a:prstGeom prst="rect">
            <a:avLst/>
          </a:prstGeom>
          <a:solidFill>
            <a:schemeClr val="accent6">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Shape 5386"/>
          <p:cNvSpPr/>
          <p:nvPr/>
        </p:nvSpPr>
        <p:spPr>
          <a:xfrm>
            <a:off x="885321" y="4298500"/>
            <a:ext cx="1611136" cy="1611136"/>
          </a:xfrm>
          <a:prstGeom prst="round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7" name="TextBox 8">
            <a:extLst/>
          </p:cNvPr>
          <p:cNvSpPr txBox="1"/>
          <p:nvPr/>
        </p:nvSpPr>
        <p:spPr>
          <a:xfrm>
            <a:off x="2957444" y="4809956"/>
            <a:ext cx="9539356" cy="523220"/>
          </a:xfrm>
          <a:prstGeom prst="rect">
            <a:avLst/>
          </a:prstGeom>
          <a:noFill/>
        </p:spPr>
        <p:txBody>
          <a:bodyPr wrap="square" lIns="0" tIns="0" rIns="0" bIns="0" rtlCol="0">
            <a:spAutoFit/>
          </a:bodyPr>
          <a:lstStyle/>
          <a:p>
            <a:r>
              <a:rPr lang="en-US" sz="3400" dirty="0" err="1">
                <a:latin typeface="Lato Bold" panose="020F0502020204030203" pitchFamily="34" charset="0"/>
                <a:ea typeface="Lato Bold" panose="020F0502020204030203" pitchFamily="34" charset="0"/>
                <a:cs typeface="Lato Bold" panose="020F0502020204030203" pitchFamily="34" charset="0"/>
              </a:rPr>
              <a:t>Behalten</a:t>
            </a:r>
            <a:r>
              <a:rPr lang="en-US" sz="3400" dirty="0">
                <a:latin typeface="Lato Bold" panose="020F0502020204030203" pitchFamily="34" charset="0"/>
                <a:ea typeface="Lato Bold" panose="020F0502020204030203" pitchFamily="34" charset="0"/>
                <a:cs typeface="Lato Bold" panose="020F0502020204030203" pitchFamily="34" charset="0"/>
              </a:rPr>
              <a:t> Sie die </a:t>
            </a:r>
            <a:r>
              <a:rPr lang="en-US" sz="3400" dirty="0" err="1">
                <a:latin typeface="Lato Bold" panose="020F0502020204030203" pitchFamily="34" charset="0"/>
                <a:ea typeface="Lato Bold" panose="020F0502020204030203" pitchFamily="34" charset="0"/>
                <a:cs typeface="Lato Bold" panose="020F0502020204030203" pitchFamily="34" charset="0"/>
              </a:rPr>
              <a:t>Uhr</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im</a:t>
            </a:r>
            <a:r>
              <a:rPr lang="en-US" sz="3400" dirty="0">
                <a:latin typeface="Lato Bold" panose="020F0502020204030203" pitchFamily="34" charset="0"/>
                <a:ea typeface="Lato Bold" panose="020F0502020204030203" pitchFamily="34" charset="0"/>
                <a:cs typeface="Lato Bold" panose="020F0502020204030203" pitchFamily="34" charset="0"/>
              </a:rPr>
              <a:t> </a:t>
            </a:r>
            <a:r>
              <a:rPr lang="en-US" sz="3400" dirty="0" err="1">
                <a:latin typeface="Lato Bold" panose="020F0502020204030203" pitchFamily="34" charset="0"/>
                <a:ea typeface="Lato Bold" panose="020F0502020204030203" pitchFamily="34" charset="0"/>
                <a:cs typeface="Lato Bold" panose="020F0502020204030203" pitchFamily="34" charset="0"/>
              </a:rPr>
              <a:t>Auge</a:t>
            </a:r>
            <a:r>
              <a:rPr lang="en-US" sz="3400" dirty="0">
                <a:latin typeface="Lato Bold" panose="020F0502020204030203" pitchFamily="34" charset="0"/>
                <a:ea typeface="Lato Bold" panose="020F0502020204030203" pitchFamily="34" charset="0"/>
                <a:cs typeface="Lato Bold" panose="020F0502020204030203" pitchFamily="34" charset="0"/>
              </a:rPr>
              <a:t> </a:t>
            </a:r>
          </a:p>
        </p:txBody>
      </p:sp>
      <p:sp>
        <p:nvSpPr>
          <p:cNvPr id="10" name="Shape 2553"/>
          <p:cNvSpPr/>
          <p:nvPr/>
        </p:nvSpPr>
        <p:spPr>
          <a:xfrm>
            <a:off x="1226615" y="4683021"/>
            <a:ext cx="967535" cy="87957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0966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Tofu">
      <a:dk1>
        <a:srgbClr val="FEFDFF"/>
      </a:dk1>
      <a:lt1>
        <a:srgbClr val="2B2C31"/>
      </a:lt1>
      <a:dk2>
        <a:srgbClr val="44546A"/>
      </a:dk2>
      <a:lt2>
        <a:srgbClr val="E7E6E6"/>
      </a:lt2>
      <a:accent1>
        <a:srgbClr val="00B0F0"/>
      </a:accent1>
      <a:accent2>
        <a:srgbClr val="93E2FF"/>
      </a:accent2>
      <a:accent3>
        <a:srgbClr val="5CD3FF"/>
      </a:accent3>
      <a:accent4>
        <a:srgbClr val="5B5D68"/>
      </a:accent4>
      <a:accent5>
        <a:srgbClr val="3A3838"/>
      </a:accent5>
      <a:accent6>
        <a:srgbClr val="17161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mtClean="0">
            <a:latin typeface="Lato Medium" panose="020F0502020204030203" pitchFamily="34" charset="0"/>
            <a:ea typeface="Lato Medium" panose="020F0502020204030203" pitchFamily="34" charset="0"/>
            <a:cs typeface="Lato Medium" panose="020F050202020403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1488</Words>
  <Application>Microsoft Office PowerPoint</Application>
  <PresentationFormat>Breitbild</PresentationFormat>
  <Paragraphs>240</Paragraphs>
  <Slides>51</Slides>
  <Notes>27</Notes>
  <HiddenSlides>0</HiddenSlides>
  <MMClips>0</MMClips>
  <ScaleCrop>false</ScaleCrop>
  <HeadingPairs>
    <vt:vector size="6" baseType="variant">
      <vt:variant>
        <vt:lpstr>Verwendete Schriftarten</vt:lpstr>
      </vt:variant>
      <vt:variant>
        <vt:i4>15</vt:i4>
      </vt:variant>
      <vt:variant>
        <vt:lpstr>Design</vt:lpstr>
      </vt:variant>
      <vt:variant>
        <vt:i4>1</vt:i4>
      </vt:variant>
      <vt:variant>
        <vt:lpstr>Folientitel</vt:lpstr>
      </vt:variant>
      <vt:variant>
        <vt:i4>51</vt:i4>
      </vt:variant>
    </vt:vector>
  </HeadingPairs>
  <TitlesOfParts>
    <vt:vector size="67" baseType="lpstr">
      <vt:lpstr>Arial</vt:lpstr>
      <vt:lpstr>Bauhaus 93</vt:lpstr>
      <vt:lpstr>Calibri</vt:lpstr>
      <vt:lpstr>Calibri Light</vt:lpstr>
      <vt:lpstr>Comic Sans MS</vt:lpstr>
      <vt:lpstr>Constantia</vt:lpstr>
      <vt:lpstr>Gill Sans</vt:lpstr>
      <vt:lpstr>Lato</vt:lpstr>
      <vt:lpstr>Lato Black</vt:lpstr>
      <vt:lpstr>Lato Bold</vt:lpstr>
      <vt:lpstr>Lato Heavy</vt:lpstr>
      <vt:lpstr>Lato Medium</vt:lpstr>
      <vt:lpstr>Lato Regular</vt:lpstr>
      <vt:lpstr>Segoe UI Light</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Gute Präsentation – Schlechte Präsentation</vt:lpstr>
      <vt:lpstr>Gute Präsentation – Schlechte 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Gute Präsentation – Schlechte Präsentation</vt:lpstr>
      <vt:lpstr>Gute Präsentation – Schlechte Präsentation</vt:lpstr>
      <vt:lpstr>Gute Präsentation – Schlechte 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Heaven Postman</dc:creator>
  <cp:lastModifiedBy>Geiser Christoph</cp:lastModifiedBy>
  <cp:revision>101</cp:revision>
  <dcterms:created xsi:type="dcterms:W3CDTF">2017-08-03T18:00:23Z</dcterms:created>
  <dcterms:modified xsi:type="dcterms:W3CDTF">2017-09-20T09:44:34Z</dcterms:modified>
</cp:coreProperties>
</file>